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305" r:id="rId5"/>
    <p:sldId id="312" r:id="rId6"/>
    <p:sldId id="320" r:id="rId7"/>
    <p:sldId id="313" r:id="rId8"/>
    <p:sldId id="324" r:id="rId9"/>
    <p:sldId id="321" r:id="rId10"/>
    <p:sldId id="325" r:id="rId11"/>
    <p:sldId id="326" r:id="rId12"/>
    <p:sldId id="314" r:id="rId13"/>
    <p:sldId id="316" r:id="rId14"/>
    <p:sldId id="319" r:id="rId15"/>
    <p:sldId id="323" r:id="rId16"/>
    <p:sldId id="315" r:id="rId17"/>
    <p:sldId id="322" r:id="rId18"/>
    <p:sldId id="317" r:id="rId19"/>
    <p:sldId id="327" r:id="rId20"/>
    <p:sldId id="31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841" autoAdjust="0"/>
  </p:normalViewPr>
  <p:slideViewPr>
    <p:cSldViewPr snapToGrid="0">
      <p:cViewPr varScale="1">
        <p:scale>
          <a:sx n="48" d="100"/>
          <a:sy n="48" d="100"/>
        </p:scale>
        <p:origin x="67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lip Driscoll" userId="dd9c5e23-91a7-4824-a5cf-61cd3831a94d" providerId="ADAL" clId="{F0CBCCEC-6703-4AA9-BCE4-F909E010B76F}"/>
    <pc:docChg chg="undo custSel addSld delSld modSld sldOrd">
      <pc:chgData name="Phillip Driscoll" userId="dd9c5e23-91a7-4824-a5cf-61cd3831a94d" providerId="ADAL" clId="{F0CBCCEC-6703-4AA9-BCE4-F909E010B76F}" dt="2024-12-04T20:37:22.794" v="2931" actId="1076"/>
      <pc:docMkLst>
        <pc:docMk/>
      </pc:docMkLst>
      <pc:sldChg chg="del">
        <pc:chgData name="Phillip Driscoll" userId="dd9c5e23-91a7-4824-a5cf-61cd3831a94d" providerId="ADAL" clId="{F0CBCCEC-6703-4AA9-BCE4-F909E010B76F}" dt="2024-12-04T20:15:30.913" v="2147" actId="47"/>
        <pc:sldMkLst>
          <pc:docMk/>
          <pc:sldMk cId="651443823" sldId="311"/>
        </pc:sldMkLst>
      </pc:sldChg>
      <pc:sldChg chg="addSp delSp modSp mod modClrScheme chgLayout">
        <pc:chgData name="Phillip Driscoll" userId="dd9c5e23-91a7-4824-a5cf-61cd3831a94d" providerId="ADAL" clId="{F0CBCCEC-6703-4AA9-BCE4-F909E010B76F}" dt="2024-12-04T20:15:26.321" v="2146" actId="20577"/>
        <pc:sldMkLst>
          <pc:docMk/>
          <pc:sldMk cId="2449464602" sldId="312"/>
        </pc:sldMkLst>
        <pc:spChg chg="mod ord">
          <ac:chgData name="Phillip Driscoll" userId="dd9c5e23-91a7-4824-a5cf-61cd3831a94d" providerId="ADAL" clId="{F0CBCCEC-6703-4AA9-BCE4-F909E010B76F}" dt="2024-12-04T20:13:48.314" v="1939" actId="700"/>
          <ac:spMkLst>
            <pc:docMk/>
            <pc:sldMk cId="2449464602" sldId="312"/>
            <ac:spMk id="2" creationId="{4AE2585F-7E4D-4583-B7A1-33BDB5814EDF}"/>
          </ac:spMkLst>
        </pc:spChg>
        <pc:spChg chg="del mod ord">
          <ac:chgData name="Phillip Driscoll" userId="dd9c5e23-91a7-4824-a5cf-61cd3831a94d" providerId="ADAL" clId="{F0CBCCEC-6703-4AA9-BCE4-F909E010B76F}" dt="2024-12-04T20:13:48.314" v="1939" actId="700"/>
          <ac:spMkLst>
            <pc:docMk/>
            <pc:sldMk cId="2449464602" sldId="312"/>
            <ac:spMk id="3" creationId="{16833047-1993-4598-8329-902FB1C76E99}"/>
          </ac:spMkLst>
        </pc:spChg>
        <pc:spChg chg="add mod ord">
          <ac:chgData name="Phillip Driscoll" userId="dd9c5e23-91a7-4824-a5cf-61cd3831a94d" providerId="ADAL" clId="{F0CBCCEC-6703-4AA9-BCE4-F909E010B76F}" dt="2024-12-04T20:14:45.785" v="2072" actId="20577"/>
          <ac:spMkLst>
            <pc:docMk/>
            <pc:sldMk cId="2449464602" sldId="312"/>
            <ac:spMk id="4" creationId="{E8EE7642-FB26-419A-8A8E-F81400AB4AF8}"/>
          </ac:spMkLst>
        </pc:spChg>
        <pc:spChg chg="add mod ord">
          <ac:chgData name="Phillip Driscoll" userId="dd9c5e23-91a7-4824-a5cf-61cd3831a94d" providerId="ADAL" clId="{F0CBCCEC-6703-4AA9-BCE4-F909E010B76F}" dt="2024-12-04T20:15:26.321" v="2146" actId="20577"/>
          <ac:spMkLst>
            <pc:docMk/>
            <pc:sldMk cId="2449464602" sldId="312"/>
            <ac:spMk id="5" creationId="{68062A74-3DDA-4773-A241-E73169CFF09B}"/>
          </ac:spMkLst>
        </pc:spChg>
      </pc:sldChg>
      <pc:sldChg chg="addSp delSp modSp mod">
        <pc:chgData name="Phillip Driscoll" userId="dd9c5e23-91a7-4824-a5cf-61cd3831a94d" providerId="ADAL" clId="{F0CBCCEC-6703-4AA9-BCE4-F909E010B76F}" dt="2024-12-04T20:02:25.266" v="1885" actId="478"/>
        <pc:sldMkLst>
          <pc:docMk/>
          <pc:sldMk cId="3436646569" sldId="313"/>
        </pc:sldMkLst>
        <pc:spChg chg="mod">
          <ac:chgData name="Phillip Driscoll" userId="dd9c5e23-91a7-4824-a5cf-61cd3831a94d" providerId="ADAL" clId="{F0CBCCEC-6703-4AA9-BCE4-F909E010B76F}" dt="2024-12-04T17:48:39.987" v="155" actId="20577"/>
          <ac:spMkLst>
            <pc:docMk/>
            <pc:sldMk cId="3436646569" sldId="313"/>
            <ac:spMk id="3" creationId="{492A23A2-1971-41ED-8865-6E2B8B7E0DAA}"/>
          </ac:spMkLst>
        </pc:spChg>
        <pc:picChg chg="add mod">
          <ac:chgData name="Phillip Driscoll" userId="dd9c5e23-91a7-4824-a5cf-61cd3831a94d" providerId="ADAL" clId="{F0CBCCEC-6703-4AA9-BCE4-F909E010B76F}" dt="2024-12-04T19:40:32.623" v="1592" actId="1076"/>
          <ac:picMkLst>
            <pc:docMk/>
            <pc:sldMk cId="3436646569" sldId="313"/>
            <ac:picMk id="5" creationId="{D6563B9F-7194-4EAA-84E1-B0A360A5E98F}"/>
          </ac:picMkLst>
        </pc:picChg>
        <pc:picChg chg="add mod">
          <ac:chgData name="Phillip Driscoll" userId="dd9c5e23-91a7-4824-a5cf-61cd3831a94d" providerId="ADAL" clId="{F0CBCCEC-6703-4AA9-BCE4-F909E010B76F}" dt="2024-12-04T19:41:14.656" v="1595" actId="1076"/>
          <ac:picMkLst>
            <pc:docMk/>
            <pc:sldMk cId="3436646569" sldId="313"/>
            <ac:picMk id="7" creationId="{B7FD2C45-4521-410F-BC07-0FFE29CE6068}"/>
          </ac:picMkLst>
        </pc:picChg>
        <pc:picChg chg="add del mod">
          <ac:chgData name="Phillip Driscoll" userId="dd9c5e23-91a7-4824-a5cf-61cd3831a94d" providerId="ADAL" clId="{F0CBCCEC-6703-4AA9-BCE4-F909E010B76F}" dt="2024-12-04T20:02:25.266" v="1885" actId="478"/>
          <ac:picMkLst>
            <pc:docMk/>
            <pc:sldMk cId="3436646569" sldId="313"/>
            <ac:picMk id="9" creationId="{EDECA71C-916D-48B8-A299-F970669892DC}"/>
          </ac:picMkLst>
        </pc:picChg>
      </pc:sldChg>
      <pc:sldChg chg="addSp delSp modSp mod">
        <pc:chgData name="Phillip Driscoll" userId="dd9c5e23-91a7-4824-a5cf-61cd3831a94d" providerId="ADAL" clId="{F0CBCCEC-6703-4AA9-BCE4-F909E010B76F}" dt="2024-12-04T20:24:14.594" v="2878" actId="14100"/>
        <pc:sldMkLst>
          <pc:docMk/>
          <pc:sldMk cId="1160441891" sldId="314"/>
        </pc:sldMkLst>
        <pc:spChg chg="mod">
          <ac:chgData name="Phillip Driscoll" userId="dd9c5e23-91a7-4824-a5cf-61cd3831a94d" providerId="ADAL" clId="{F0CBCCEC-6703-4AA9-BCE4-F909E010B76F}" dt="2024-12-04T17:49:07.244" v="174" actId="20577"/>
          <ac:spMkLst>
            <pc:docMk/>
            <pc:sldMk cId="1160441891" sldId="314"/>
            <ac:spMk id="2" creationId="{8741C5BD-13C1-451B-83F5-27BC2C38790C}"/>
          </ac:spMkLst>
        </pc:spChg>
        <pc:spChg chg="del mod">
          <ac:chgData name="Phillip Driscoll" userId="dd9c5e23-91a7-4824-a5cf-61cd3831a94d" providerId="ADAL" clId="{F0CBCCEC-6703-4AA9-BCE4-F909E010B76F}" dt="2024-12-04T19:00:03.049" v="972" actId="931"/>
          <ac:spMkLst>
            <pc:docMk/>
            <pc:sldMk cId="1160441891" sldId="314"/>
            <ac:spMk id="3" creationId="{79C3552F-0A2E-46F0-B7E9-E02B831F5CA5}"/>
          </ac:spMkLst>
        </pc:spChg>
        <pc:spChg chg="add del mod">
          <ac:chgData name="Phillip Driscoll" userId="dd9c5e23-91a7-4824-a5cf-61cd3831a94d" providerId="ADAL" clId="{F0CBCCEC-6703-4AA9-BCE4-F909E010B76F}" dt="2024-12-04T19:59:44.551" v="1834" actId="931"/>
          <ac:spMkLst>
            <pc:docMk/>
            <pc:sldMk cId="1160441891" sldId="314"/>
            <ac:spMk id="7" creationId="{0ED231D3-01AF-4B40-A39D-B74A49E81472}"/>
          </ac:spMkLst>
        </pc:spChg>
        <pc:spChg chg="add del mod">
          <ac:chgData name="Phillip Driscoll" userId="dd9c5e23-91a7-4824-a5cf-61cd3831a94d" providerId="ADAL" clId="{F0CBCCEC-6703-4AA9-BCE4-F909E010B76F}" dt="2024-12-04T20:00:45.121" v="1838" actId="931"/>
          <ac:spMkLst>
            <pc:docMk/>
            <pc:sldMk cId="1160441891" sldId="314"/>
            <ac:spMk id="11" creationId="{DC571202-BEAE-4F70-86C3-0E8A8B50F321}"/>
          </ac:spMkLst>
        </pc:spChg>
        <pc:spChg chg="add del mod">
          <ac:chgData name="Phillip Driscoll" userId="dd9c5e23-91a7-4824-a5cf-61cd3831a94d" providerId="ADAL" clId="{F0CBCCEC-6703-4AA9-BCE4-F909E010B76F}" dt="2024-12-04T20:13:21.062" v="1926" actId="931"/>
          <ac:spMkLst>
            <pc:docMk/>
            <pc:sldMk cId="1160441891" sldId="314"/>
            <ac:spMk id="15" creationId="{D517AD8B-D968-4CF3-809A-F280197BDAD9}"/>
          </ac:spMkLst>
        </pc:spChg>
        <pc:spChg chg="add del mod">
          <ac:chgData name="Phillip Driscoll" userId="dd9c5e23-91a7-4824-a5cf-61cd3831a94d" providerId="ADAL" clId="{F0CBCCEC-6703-4AA9-BCE4-F909E010B76F}" dt="2024-12-04T20:24:06.317" v="2875" actId="931"/>
          <ac:spMkLst>
            <pc:docMk/>
            <pc:sldMk cId="1160441891" sldId="314"/>
            <ac:spMk id="19" creationId="{1E09EEAF-5F24-4E83-A629-12955F73FF1B}"/>
          </ac:spMkLst>
        </pc:spChg>
        <pc:picChg chg="add del mod">
          <ac:chgData name="Phillip Driscoll" userId="dd9c5e23-91a7-4824-a5cf-61cd3831a94d" providerId="ADAL" clId="{F0CBCCEC-6703-4AA9-BCE4-F909E010B76F}" dt="2024-12-04T19:59:41.559" v="1833" actId="478"/>
          <ac:picMkLst>
            <pc:docMk/>
            <pc:sldMk cId="1160441891" sldId="314"/>
            <ac:picMk id="5" creationId="{B1EB4E09-D6D2-491A-B6F9-93AB1E1F51E4}"/>
          </ac:picMkLst>
        </pc:picChg>
        <pc:picChg chg="add del mod">
          <ac:chgData name="Phillip Driscoll" userId="dd9c5e23-91a7-4824-a5cf-61cd3831a94d" providerId="ADAL" clId="{F0CBCCEC-6703-4AA9-BCE4-F909E010B76F}" dt="2024-12-04T20:00:42.464" v="1837" actId="478"/>
          <ac:picMkLst>
            <pc:docMk/>
            <pc:sldMk cId="1160441891" sldId="314"/>
            <ac:picMk id="9" creationId="{DD357AE6-BA64-4197-B5DB-0774096921F0}"/>
          </ac:picMkLst>
        </pc:picChg>
        <pc:picChg chg="add del mod">
          <ac:chgData name="Phillip Driscoll" userId="dd9c5e23-91a7-4824-a5cf-61cd3831a94d" providerId="ADAL" clId="{F0CBCCEC-6703-4AA9-BCE4-F909E010B76F}" dt="2024-12-04T20:13:18.484" v="1925" actId="478"/>
          <ac:picMkLst>
            <pc:docMk/>
            <pc:sldMk cId="1160441891" sldId="314"/>
            <ac:picMk id="13" creationId="{06600F81-7D99-4053-B576-186701DF6F3B}"/>
          </ac:picMkLst>
        </pc:picChg>
        <pc:picChg chg="add del mod">
          <ac:chgData name="Phillip Driscoll" userId="dd9c5e23-91a7-4824-a5cf-61cd3831a94d" providerId="ADAL" clId="{F0CBCCEC-6703-4AA9-BCE4-F909E010B76F}" dt="2024-12-04T20:24:03.821" v="2874" actId="478"/>
          <ac:picMkLst>
            <pc:docMk/>
            <pc:sldMk cId="1160441891" sldId="314"/>
            <ac:picMk id="17" creationId="{058F60F8-D39C-4F23-9FDC-8E426765AD72}"/>
          </ac:picMkLst>
        </pc:picChg>
        <pc:picChg chg="add mod">
          <ac:chgData name="Phillip Driscoll" userId="dd9c5e23-91a7-4824-a5cf-61cd3831a94d" providerId="ADAL" clId="{F0CBCCEC-6703-4AA9-BCE4-F909E010B76F}" dt="2024-12-04T20:24:14.594" v="2878" actId="14100"/>
          <ac:picMkLst>
            <pc:docMk/>
            <pc:sldMk cId="1160441891" sldId="314"/>
            <ac:picMk id="21" creationId="{2DB48546-C222-4A98-A678-923DF003B44B}"/>
          </ac:picMkLst>
        </pc:picChg>
      </pc:sldChg>
      <pc:sldChg chg="addSp delSp modSp mod">
        <pc:chgData name="Phillip Driscoll" userId="dd9c5e23-91a7-4824-a5cf-61cd3831a94d" providerId="ADAL" clId="{F0CBCCEC-6703-4AA9-BCE4-F909E010B76F}" dt="2024-12-04T20:37:22.794" v="2931" actId="1076"/>
        <pc:sldMkLst>
          <pc:docMk/>
          <pc:sldMk cId="3446601915" sldId="315"/>
        </pc:sldMkLst>
        <pc:spChg chg="mod">
          <ac:chgData name="Phillip Driscoll" userId="dd9c5e23-91a7-4824-a5cf-61cd3831a94d" providerId="ADAL" clId="{F0CBCCEC-6703-4AA9-BCE4-F909E010B76F}" dt="2024-12-04T17:47:07.448" v="103" actId="20577"/>
          <ac:spMkLst>
            <pc:docMk/>
            <pc:sldMk cId="3446601915" sldId="315"/>
            <ac:spMk id="2" creationId="{3F827285-43B3-406F-9AC3-AAD52BA1DFE6}"/>
          </ac:spMkLst>
        </pc:spChg>
        <pc:spChg chg="del">
          <ac:chgData name="Phillip Driscoll" userId="dd9c5e23-91a7-4824-a5cf-61cd3831a94d" providerId="ADAL" clId="{F0CBCCEC-6703-4AA9-BCE4-F909E010B76F}" dt="2024-12-04T20:34:08.238" v="2881" actId="478"/>
          <ac:spMkLst>
            <pc:docMk/>
            <pc:sldMk cId="3446601915" sldId="315"/>
            <ac:spMk id="3" creationId="{6E35FEF8-F763-4CB1-ADDB-EB21038F09B5}"/>
          </ac:spMkLst>
        </pc:spChg>
        <pc:spChg chg="add mod">
          <ac:chgData name="Phillip Driscoll" userId="dd9c5e23-91a7-4824-a5cf-61cd3831a94d" providerId="ADAL" clId="{F0CBCCEC-6703-4AA9-BCE4-F909E010B76F}" dt="2024-12-04T20:35:03.300" v="2897" actId="1076"/>
          <ac:spMkLst>
            <pc:docMk/>
            <pc:sldMk cId="3446601915" sldId="315"/>
            <ac:spMk id="6" creationId="{41FD0F3C-3B03-4CB8-9E6E-869EF26325D2}"/>
          </ac:spMkLst>
        </pc:spChg>
        <pc:spChg chg="add mod">
          <ac:chgData name="Phillip Driscoll" userId="dd9c5e23-91a7-4824-a5cf-61cd3831a94d" providerId="ADAL" clId="{F0CBCCEC-6703-4AA9-BCE4-F909E010B76F}" dt="2024-12-04T20:35:10.534" v="2901" actId="20577"/>
          <ac:spMkLst>
            <pc:docMk/>
            <pc:sldMk cId="3446601915" sldId="315"/>
            <ac:spMk id="9" creationId="{C2BB8C8E-48EC-4ADF-9C21-E31923F0C01F}"/>
          </ac:spMkLst>
        </pc:spChg>
        <pc:spChg chg="add mod">
          <ac:chgData name="Phillip Driscoll" userId="dd9c5e23-91a7-4824-a5cf-61cd3831a94d" providerId="ADAL" clId="{F0CBCCEC-6703-4AA9-BCE4-F909E010B76F}" dt="2024-12-04T20:35:43.926" v="2907" actId="20577"/>
          <ac:spMkLst>
            <pc:docMk/>
            <pc:sldMk cId="3446601915" sldId="315"/>
            <ac:spMk id="12" creationId="{CD085F9B-09C2-4A3D-B579-6AD4557E2962}"/>
          </ac:spMkLst>
        </pc:spChg>
        <pc:spChg chg="add mod">
          <ac:chgData name="Phillip Driscoll" userId="dd9c5e23-91a7-4824-a5cf-61cd3831a94d" providerId="ADAL" clId="{F0CBCCEC-6703-4AA9-BCE4-F909E010B76F}" dt="2024-12-04T20:36:29.052" v="2915" actId="20577"/>
          <ac:spMkLst>
            <pc:docMk/>
            <pc:sldMk cId="3446601915" sldId="315"/>
            <ac:spMk id="15" creationId="{F3DCA1F3-4065-4BAF-A26D-5B6F8EFF4F79}"/>
          </ac:spMkLst>
        </pc:spChg>
        <pc:spChg chg="add mod">
          <ac:chgData name="Phillip Driscoll" userId="dd9c5e23-91a7-4824-a5cf-61cd3831a94d" providerId="ADAL" clId="{F0CBCCEC-6703-4AA9-BCE4-F909E010B76F}" dt="2024-12-04T20:37:22.794" v="2931" actId="1076"/>
          <ac:spMkLst>
            <pc:docMk/>
            <pc:sldMk cId="3446601915" sldId="315"/>
            <ac:spMk id="18" creationId="{C216DFBB-2A30-4EE5-9E46-466F5CAB8E33}"/>
          </ac:spMkLst>
        </pc:spChg>
        <pc:picChg chg="add mod">
          <ac:chgData name="Phillip Driscoll" userId="dd9c5e23-91a7-4824-a5cf-61cd3831a94d" providerId="ADAL" clId="{F0CBCCEC-6703-4AA9-BCE4-F909E010B76F}" dt="2024-12-04T20:33:54.511" v="2880" actId="1076"/>
          <ac:picMkLst>
            <pc:docMk/>
            <pc:sldMk cId="3446601915" sldId="315"/>
            <ac:picMk id="5" creationId="{92A8592C-ED16-4328-906A-0A0312B5E1A3}"/>
          </ac:picMkLst>
        </pc:picChg>
        <pc:picChg chg="add mod">
          <ac:chgData name="Phillip Driscoll" userId="dd9c5e23-91a7-4824-a5cf-61cd3831a94d" providerId="ADAL" clId="{F0CBCCEC-6703-4AA9-BCE4-F909E010B76F}" dt="2024-12-04T20:34:57.788" v="2896" actId="1076"/>
          <ac:picMkLst>
            <pc:docMk/>
            <pc:sldMk cId="3446601915" sldId="315"/>
            <ac:picMk id="8" creationId="{F01820E3-3974-434D-B786-E4CC616F7EBD}"/>
          </ac:picMkLst>
        </pc:picChg>
        <pc:picChg chg="add mod">
          <ac:chgData name="Phillip Driscoll" userId="dd9c5e23-91a7-4824-a5cf-61cd3831a94d" providerId="ADAL" clId="{F0CBCCEC-6703-4AA9-BCE4-F909E010B76F}" dt="2024-12-04T20:35:30.993" v="2903" actId="1076"/>
          <ac:picMkLst>
            <pc:docMk/>
            <pc:sldMk cId="3446601915" sldId="315"/>
            <ac:picMk id="11" creationId="{3F54584A-3578-45C2-B1A1-B8ED7871B1C9}"/>
          </ac:picMkLst>
        </pc:picChg>
        <pc:picChg chg="add mod">
          <ac:chgData name="Phillip Driscoll" userId="dd9c5e23-91a7-4824-a5cf-61cd3831a94d" providerId="ADAL" clId="{F0CBCCEC-6703-4AA9-BCE4-F909E010B76F}" dt="2024-12-04T20:36:18.622" v="2909" actId="1076"/>
          <ac:picMkLst>
            <pc:docMk/>
            <pc:sldMk cId="3446601915" sldId="315"/>
            <ac:picMk id="14" creationId="{9F383BC7-F115-4E55-A308-BF30BA8E0C1E}"/>
          </ac:picMkLst>
        </pc:picChg>
        <pc:picChg chg="add mod">
          <ac:chgData name="Phillip Driscoll" userId="dd9c5e23-91a7-4824-a5cf-61cd3831a94d" providerId="ADAL" clId="{F0CBCCEC-6703-4AA9-BCE4-F909E010B76F}" dt="2024-12-04T20:37:02.257" v="2917" actId="1076"/>
          <ac:picMkLst>
            <pc:docMk/>
            <pc:sldMk cId="3446601915" sldId="315"/>
            <ac:picMk id="17" creationId="{80F636C8-E4EC-4F47-84E3-5351C710E7FB}"/>
          </ac:picMkLst>
        </pc:picChg>
      </pc:sldChg>
      <pc:sldChg chg="addSp modSp mod ord">
        <pc:chgData name="Phillip Driscoll" userId="dd9c5e23-91a7-4824-a5cf-61cd3831a94d" providerId="ADAL" clId="{F0CBCCEC-6703-4AA9-BCE4-F909E010B76F}" dt="2024-12-04T19:54:06.321" v="1711" actId="208"/>
        <pc:sldMkLst>
          <pc:docMk/>
          <pc:sldMk cId="2511225581" sldId="316"/>
        </pc:sldMkLst>
        <pc:spChg chg="mod">
          <ac:chgData name="Phillip Driscoll" userId="dd9c5e23-91a7-4824-a5cf-61cd3831a94d" providerId="ADAL" clId="{F0CBCCEC-6703-4AA9-BCE4-F909E010B76F}" dt="2024-12-04T19:26:04.579" v="1018" actId="20577"/>
          <ac:spMkLst>
            <pc:docMk/>
            <pc:sldMk cId="2511225581" sldId="316"/>
            <ac:spMk id="2" creationId="{3326C999-5683-4271-AF80-87F2EB8FC360}"/>
          </ac:spMkLst>
        </pc:spChg>
        <pc:spChg chg="mod">
          <ac:chgData name="Phillip Driscoll" userId="dd9c5e23-91a7-4824-a5cf-61cd3831a94d" providerId="ADAL" clId="{F0CBCCEC-6703-4AA9-BCE4-F909E010B76F}" dt="2024-12-04T19:27:18.504" v="1188" actId="20577"/>
          <ac:spMkLst>
            <pc:docMk/>
            <pc:sldMk cId="2511225581" sldId="316"/>
            <ac:spMk id="3" creationId="{597CD318-3971-4E60-862A-092B60D337FE}"/>
          </ac:spMkLst>
        </pc:spChg>
        <pc:spChg chg="add mod">
          <ac:chgData name="Phillip Driscoll" userId="dd9c5e23-91a7-4824-a5cf-61cd3831a94d" providerId="ADAL" clId="{F0CBCCEC-6703-4AA9-BCE4-F909E010B76F}" dt="2024-12-04T19:54:06.321" v="1711" actId="208"/>
          <ac:spMkLst>
            <pc:docMk/>
            <pc:sldMk cId="2511225581" sldId="316"/>
            <ac:spMk id="6" creationId="{91133B49-F8AD-4D34-BF2E-618B4F940F1A}"/>
          </ac:spMkLst>
        </pc:spChg>
        <pc:picChg chg="add mod">
          <ac:chgData name="Phillip Driscoll" userId="dd9c5e23-91a7-4824-a5cf-61cd3831a94d" providerId="ADAL" clId="{F0CBCCEC-6703-4AA9-BCE4-F909E010B76F}" dt="2024-12-04T19:26:22.292" v="1022" actId="1076"/>
          <ac:picMkLst>
            <pc:docMk/>
            <pc:sldMk cId="2511225581" sldId="316"/>
            <ac:picMk id="5" creationId="{1666CA18-597B-4804-81E0-B56E04C234C9}"/>
          </ac:picMkLst>
        </pc:picChg>
      </pc:sldChg>
      <pc:sldChg chg="addSp delSp modSp mod">
        <pc:chgData name="Phillip Driscoll" userId="dd9c5e23-91a7-4824-a5cf-61cd3831a94d" providerId="ADAL" clId="{F0CBCCEC-6703-4AA9-BCE4-F909E010B76F}" dt="2024-12-04T19:50:00.479" v="1695" actId="14100"/>
        <pc:sldMkLst>
          <pc:docMk/>
          <pc:sldMk cId="1567032002" sldId="317"/>
        </pc:sldMkLst>
        <pc:spChg chg="add mod">
          <ac:chgData name="Phillip Driscoll" userId="dd9c5e23-91a7-4824-a5cf-61cd3831a94d" providerId="ADAL" clId="{F0CBCCEC-6703-4AA9-BCE4-F909E010B76F}" dt="2024-12-04T19:49:29.128" v="1686" actId="208"/>
          <ac:spMkLst>
            <pc:docMk/>
            <pc:sldMk cId="1567032002" sldId="317"/>
            <ac:spMk id="16" creationId="{6F6E6360-1DEA-456C-BE39-B87E7A1B02BF}"/>
          </ac:spMkLst>
        </pc:spChg>
        <pc:spChg chg="add mod">
          <ac:chgData name="Phillip Driscoll" userId="dd9c5e23-91a7-4824-a5cf-61cd3831a94d" providerId="ADAL" clId="{F0CBCCEC-6703-4AA9-BCE4-F909E010B76F}" dt="2024-12-04T19:49:44.480" v="1692" actId="1037"/>
          <ac:spMkLst>
            <pc:docMk/>
            <pc:sldMk cId="1567032002" sldId="317"/>
            <ac:spMk id="17" creationId="{0964D37C-1BCB-45C4-A913-C3135ED95F21}"/>
          </ac:spMkLst>
        </pc:spChg>
        <pc:spChg chg="add mod">
          <ac:chgData name="Phillip Driscoll" userId="dd9c5e23-91a7-4824-a5cf-61cd3831a94d" providerId="ADAL" clId="{F0CBCCEC-6703-4AA9-BCE4-F909E010B76F}" dt="2024-12-04T19:50:00.479" v="1695" actId="14100"/>
          <ac:spMkLst>
            <pc:docMk/>
            <pc:sldMk cId="1567032002" sldId="317"/>
            <ac:spMk id="18" creationId="{C100016B-962B-4176-95DB-C7D0837C0901}"/>
          </ac:spMkLst>
        </pc:spChg>
        <pc:picChg chg="add mod">
          <ac:chgData name="Phillip Driscoll" userId="dd9c5e23-91a7-4824-a5cf-61cd3831a94d" providerId="ADAL" clId="{F0CBCCEC-6703-4AA9-BCE4-F909E010B76F}" dt="2024-12-04T19:31:17.006" v="1406" actId="1076"/>
          <ac:picMkLst>
            <pc:docMk/>
            <pc:sldMk cId="1567032002" sldId="317"/>
            <ac:picMk id="5" creationId="{8BE9E801-9032-4F54-976C-FAED41CFCA93}"/>
          </ac:picMkLst>
        </pc:picChg>
        <pc:picChg chg="add mod">
          <ac:chgData name="Phillip Driscoll" userId="dd9c5e23-91a7-4824-a5cf-61cd3831a94d" providerId="ADAL" clId="{F0CBCCEC-6703-4AA9-BCE4-F909E010B76F}" dt="2024-12-04T19:31:35.259" v="1408" actId="1076"/>
          <ac:picMkLst>
            <pc:docMk/>
            <pc:sldMk cId="1567032002" sldId="317"/>
            <ac:picMk id="7" creationId="{2CDE0C8E-2C9F-41B0-B0FC-EE37BBCD720A}"/>
          </ac:picMkLst>
        </pc:picChg>
        <pc:picChg chg="add mod">
          <ac:chgData name="Phillip Driscoll" userId="dd9c5e23-91a7-4824-a5cf-61cd3831a94d" providerId="ADAL" clId="{F0CBCCEC-6703-4AA9-BCE4-F909E010B76F}" dt="2024-12-04T19:32:02.138" v="1410" actId="1076"/>
          <ac:picMkLst>
            <pc:docMk/>
            <pc:sldMk cId="1567032002" sldId="317"/>
            <ac:picMk id="9" creationId="{B32032A4-88FE-4BA3-B827-9E3955277C6A}"/>
          </ac:picMkLst>
        </pc:picChg>
        <pc:picChg chg="add mod">
          <ac:chgData name="Phillip Driscoll" userId="dd9c5e23-91a7-4824-a5cf-61cd3831a94d" providerId="ADAL" clId="{F0CBCCEC-6703-4AA9-BCE4-F909E010B76F}" dt="2024-12-04T19:36:48.406" v="1417" actId="1076"/>
          <ac:picMkLst>
            <pc:docMk/>
            <pc:sldMk cId="1567032002" sldId="317"/>
            <ac:picMk id="11" creationId="{7C3E3A83-19E5-4500-81BE-F0F7B9A2AE87}"/>
          </ac:picMkLst>
        </pc:picChg>
        <pc:picChg chg="add mod">
          <ac:chgData name="Phillip Driscoll" userId="dd9c5e23-91a7-4824-a5cf-61cd3831a94d" providerId="ADAL" clId="{F0CBCCEC-6703-4AA9-BCE4-F909E010B76F}" dt="2024-12-04T19:36:54.497" v="1418" actId="1076"/>
          <ac:picMkLst>
            <pc:docMk/>
            <pc:sldMk cId="1567032002" sldId="317"/>
            <ac:picMk id="13" creationId="{C9D5453E-404A-42BC-BA33-000821B8944B}"/>
          </ac:picMkLst>
        </pc:picChg>
        <pc:picChg chg="add del mod">
          <ac:chgData name="Phillip Driscoll" userId="dd9c5e23-91a7-4824-a5cf-61cd3831a94d" providerId="ADAL" clId="{F0CBCCEC-6703-4AA9-BCE4-F909E010B76F}" dt="2024-12-04T19:42:16.338" v="1617" actId="21"/>
          <ac:picMkLst>
            <pc:docMk/>
            <pc:sldMk cId="1567032002" sldId="317"/>
            <ac:picMk id="15" creationId="{ECEAAE70-74EE-4F53-BD6E-299E0EE7D99F}"/>
          </ac:picMkLst>
        </pc:picChg>
      </pc:sldChg>
      <pc:sldChg chg="modSp mod">
        <pc:chgData name="Phillip Driscoll" userId="dd9c5e23-91a7-4824-a5cf-61cd3831a94d" providerId="ADAL" clId="{F0CBCCEC-6703-4AA9-BCE4-F909E010B76F}" dt="2024-12-04T20:23:03.186" v="2873" actId="313"/>
        <pc:sldMkLst>
          <pc:docMk/>
          <pc:sldMk cId="3898167726" sldId="318"/>
        </pc:sldMkLst>
        <pc:spChg chg="mod">
          <ac:chgData name="Phillip Driscoll" userId="dd9c5e23-91a7-4824-a5cf-61cd3831a94d" providerId="ADAL" clId="{F0CBCCEC-6703-4AA9-BCE4-F909E010B76F}" dt="2024-12-04T20:23:03.186" v="2873" actId="313"/>
          <ac:spMkLst>
            <pc:docMk/>
            <pc:sldMk cId="3898167726" sldId="318"/>
            <ac:spMk id="3" creationId="{F23E1D3F-BF97-4782-BD15-F6AF5CEA1BCF}"/>
          </ac:spMkLst>
        </pc:spChg>
      </pc:sldChg>
      <pc:sldChg chg="addSp delSp modSp new mod ord modClrScheme chgLayout">
        <pc:chgData name="Phillip Driscoll" userId="dd9c5e23-91a7-4824-a5cf-61cd3831a94d" providerId="ADAL" clId="{F0CBCCEC-6703-4AA9-BCE4-F909E010B76F}" dt="2024-12-04T19:51:19.446" v="1708" actId="208"/>
        <pc:sldMkLst>
          <pc:docMk/>
          <pc:sldMk cId="141055675" sldId="319"/>
        </pc:sldMkLst>
        <pc:spChg chg="mod ord">
          <ac:chgData name="Phillip Driscoll" userId="dd9c5e23-91a7-4824-a5cf-61cd3831a94d" providerId="ADAL" clId="{F0CBCCEC-6703-4AA9-BCE4-F909E010B76F}" dt="2024-12-04T19:08:07.027" v="997" actId="700"/>
          <ac:spMkLst>
            <pc:docMk/>
            <pc:sldMk cId="141055675" sldId="319"/>
            <ac:spMk id="2" creationId="{04E06787-9C71-411C-ACF8-1ACB25C62C82}"/>
          </ac:spMkLst>
        </pc:spChg>
        <pc:spChg chg="del">
          <ac:chgData name="Phillip Driscoll" userId="dd9c5e23-91a7-4824-a5cf-61cd3831a94d" providerId="ADAL" clId="{F0CBCCEC-6703-4AA9-BCE4-F909E010B76F}" dt="2024-12-04T19:05:52.681" v="975" actId="22"/>
          <ac:spMkLst>
            <pc:docMk/>
            <pc:sldMk cId="141055675" sldId="319"/>
            <ac:spMk id="3" creationId="{1BF53239-7C1E-4A14-89FC-B69D8F022B86}"/>
          </ac:spMkLst>
        </pc:spChg>
        <pc:spChg chg="add del mod ord">
          <ac:chgData name="Phillip Driscoll" userId="dd9c5e23-91a7-4824-a5cf-61cd3831a94d" providerId="ADAL" clId="{F0CBCCEC-6703-4AA9-BCE4-F909E010B76F}" dt="2024-12-04T19:08:16.838" v="1002"/>
          <ac:spMkLst>
            <pc:docMk/>
            <pc:sldMk cId="141055675" sldId="319"/>
            <ac:spMk id="10" creationId="{F10397EF-142D-4079-81BC-0E86D03CF5E3}"/>
          </ac:spMkLst>
        </pc:spChg>
        <pc:spChg chg="add del mod">
          <ac:chgData name="Phillip Driscoll" userId="dd9c5e23-91a7-4824-a5cf-61cd3831a94d" providerId="ADAL" clId="{F0CBCCEC-6703-4AA9-BCE4-F909E010B76F}" dt="2024-12-04T19:08:24.017" v="1007"/>
          <ac:spMkLst>
            <pc:docMk/>
            <pc:sldMk cId="141055675" sldId="319"/>
            <ac:spMk id="13" creationId="{CA15B40C-CEDB-48B4-8C9F-2F1923687660}"/>
          </ac:spMkLst>
        </pc:spChg>
        <pc:spChg chg="add mod">
          <ac:chgData name="Phillip Driscoll" userId="dd9c5e23-91a7-4824-a5cf-61cd3831a94d" providerId="ADAL" clId="{F0CBCCEC-6703-4AA9-BCE4-F909E010B76F}" dt="2024-12-04T19:50:34.967" v="1698" actId="208"/>
          <ac:spMkLst>
            <pc:docMk/>
            <pc:sldMk cId="141055675" sldId="319"/>
            <ac:spMk id="16" creationId="{F267BF4F-C44C-4927-AEB2-37EDAC5D856B}"/>
          </ac:spMkLst>
        </pc:spChg>
        <pc:spChg chg="add mod">
          <ac:chgData name="Phillip Driscoll" userId="dd9c5e23-91a7-4824-a5cf-61cd3831a94d" providerId="ADAL" clId="{F0CBCCEC-6703-4AA9-BCE4-F909E010B76F}" dt="2024-12-04T19:50:43.443" v="1701" actId="14100"/>
          <ac:spMkLst>
            <pc:docMk/>
            <pc:sldMk cId="141055675" sldId="319"/>
            <ac:spMk id="17" creationId="{16EB8982-1B1B-4985-9C50-175E05280355}"/>
          </ac:spMkLst>
        </pc:spChg>
        <pc:spChg chg="add mod">
          <ac:chgData name="Phillip Driscoll" userId="dd9c5e23-91a7-4824-a5cf-61cd3831a94d" providerId="ADAL" clId="{F0CBCCEC-6703-4AA9-BCE4-F909E010B76F}" dt="2024-12-04T19:50:57.832" v="1705" actId="14100"/>
          <ac:spMkLst>
            <pc:docMk/>
            <pc:sldMk cId="141055675" sldId="319"/>
            <ac:spMk id="18" creationId="{C200402E-834B-4E28-BAD8-FE77AE3F782C}"/>
          </ac:spMkLst>
        </pc:spChg>
        <pc:spChg chg="add mod">
          <ac:chgData name="Phillip Driscoll" userId="dd9c5e23-91a7-4824-a5cf-61cd3831a94d" providerId="ADAL" clId="{F0CBCCEC-6703-4AA9-BCE4-F909E010B76F}" dt="2024-12-04T19:51:19.446" v="1708" actId="208"/>
          <ac:spMkLst>
            <pc:docMk/>
            <pc:sldMk cId="141055675" sldId="319"/>
            <ac:spMk id="19" creationId="{221DEC2F-A909-433D-BD1E-6DAA5F94FD76}"/>
          </ac:spMkLst>
        </pc:spChg>
        <pc:picChg chg="add del mod ord">
          <ac:chgData name="Phillip Driscoll" userId="dd9c5e23-91a7-4824-a5cf-61cd3831a94d" providerId="ADAL" clId="{F0CBCCEC-6703-4AA9-BCE4-F909E010B76F}" dt="2024-12-04T19:08:18.477" v="1003" actId="21"/>
          <ac:picMkLst>
            <pc:docMk/>
            <pc:sldMk cId="141055675" sldId="319"/>
            <ac:picMk id="5" creationId="{B658C14D-5392-43B8-A589-8EEF680EE63F}"/>
          </ac:picMkLst>
        </pc:picChg>
        <pc:picChg chg="add del mod">
          <ac:chgData name="Phillip Driscoll" userId="dd9c5e23-91a7-4824-a5cf-61cd3831a94d" providerId="ADAL" clId="{F0CBCCEC-6703-4AA9-BCE4-F909E010B76F}" dt="2024-12-04T19:08:15.652" v="1001" actId="21"/>
          <ac:picMkLst>
            <pc:docMk/>
            <pc:sldMk cId="141055675" sldId="319"/>
            <ac:picMk id="7" creationId="{34442E51-1C34-4DA4-A35F-988FEC3FB806}"/>
          </ac:picMkLst>
        </pc:picChg>
        <pc:picChg chg="add del mod">
          <ac:chgData name="Phillip Driscoll" userId="dd9c5e23-91a7-4824-a5cf-61cd3831a94d" providerId="ADAL" clId="{F0CBCCEC-6703-4AA9-BCE4-F909E010B76F}" dt="2024-12-04T19:08:23.333" v="1006" actId="21"/>
          <ac:picMkLst>
            <pc:docMk/>
            <pc:sldMk cId="141055675" sldId="319"/>
            <ac:picMk id="9" creationId="{E6FE27F7-2FD5-49E4-B49F-67B4E60CBFF5}"/>
          </ac:picMkLst>
        </pc:picChg>
        <pc:picChg chg="add mod">
          <ac:chgData name="Phillip Driscoll" userId="dd9c5e23-91a7-4824-a5cf-61cd3831a94d" providerId="ADAL" clId="{F0CBCCEC-6703-4AA9-BCE4-F909E010B76F}" dt="2024-12-04T19:08:16.838" v="1002"/>
          <ac:picMkLst>
            <pc:docMk/>
            <pc:sldMk cId="141055675" sldId="319"/>
            <ac:picMk id="11" creationId="{935CC302-A086-40A6-9EFD-380E5DAABD43}"/>
          </ac:picMkLst>
        </pc:picChg>
        <pc:picChg chg="add mod">
          <ac:chgData name="Phillip Driscoll" userId="dd9c5e23-91a7-4824-a5cf-61cd3831a94d" providerId="ADAL" clId="{F0CBCCEC-6703-4AA9-BCE4-F909E010B76F}" dt="2024-12-04T19:08:32.879" v="1009" actId="1076"/>
          <ac:picMkLst>
            <pc:docMk/>
            <pc:sldMk cId="141055675" sldId="319"/>
            <ac:picMk id="14" creationId="{5B105ABB-8C06-4BE5-BBA1-3D8B97537359}"/>
          </ac:picMkLst>
        </pc:picChg>
        <pc:picChg chg="add mod">
          <ac:chgData name="Phillip Driscoll" userId="dd9c5e23-91a7-4824-a5cf-61cd3831a94d" providerId="ADAL" clId="{F0CBCCEC-6703-4AA9-BCE4-F909E010B76F}" dt="2024-12-04T19:08:24.017" v="1007"/>
          <ac:picMkLst>
            <pc:docMk/>
            <pc:sldMk cId="141055675" sldId="319"/>
            <ac:picMk id="15" creationId="{2435F4A8-109A-4D8E-9308-4F61E38FD42D}"/>
          </ac:picMkLst>
        </pc:picChg>
      </pc:sldChg>
      <pc:sldChg chg="modSp new mod">
        <pc:chgData name="Phillip Driscoll" userId="dd9c5e23-91a7-4824-a5cf-61cd3831a94d" providerId="ADAL" clId="{F0CBCCEC-6703-4AA9-BCE4-F909E010B76F}" dt="2024-12-04T20:18:37.157" v="2424" actId="20577"/>
        <pc:sldMkLst>
          <pc:docMk/>
          <pc:sldMk cId="1794435448" sldId="320"/>
        </pc:sldMkLst>
        <pc:spChg chg="mod">
          <ac:chgData name="Phillip Driscoll" userId="dd9c5e23-91a7-4824-a5cf-61cd3831a94d" providerId="ADAL" clId="{F0CBCCEC-6703-4AA9-BCE4-F909E010B76F}" dt="2024-12-04T17:47:43.771" v="116" actId="20577"/>
          <ac:spMkLst>
            <pc:docMk/>
            <pc:sldMk cId="1794435448" sldId="320"/>
            <ac:spMk id="2" creationId="{9E138C15-57B7-43A7-907F-0B823793C89D}"/>
          </ac:spMkLst>
        </pc:spChg>
        <pc:spChg chg="mod">
          <ac:chgData name="Phillip Driscoll" userId="dd9c5e23-91a7-4824-a5cf-61cd3831a94d" providerId="ADAL" clId="{F0CBCCEC-6703-4AA9-BCE4-F909E010B76F}" dt="2024-12-04T20:18:37.157" v="2424" actId="20577"/>
          <ac:spMkLst>
            <pc:docMk/>
            <pc:sldMk cId="1794435448" sldId="320"/>
            <ac:spMk id="3" creationId="{5471338C-B84A-4AF0-B0D9-0F81338AF49B}"/>
          </ac:spMkLst>
        </pc:spChg>
      </pc:sldChg>
      <pc:sldChg chg="addSp delSp modSp new mod">
        <pc:chgData name="Phillip Driscoll" userId="dd9c5e23-91a7-4824-a5cf-61cd3831a94d" providerId="ADAL" clId="{F0CBCCEC-6703-4AA9-BCE4-F909E010B76F}" dt="2024-12-04T20:14:12.737" v="2016" actId="20577"/>
        <pc:sldMkLst>
          <pc:docMk/>
          <pc:sldMk cId="648848292" sldId="321"/>
        </pc:sldMkLst>
        <pc:spChg chg="mod">
          <ac:chgData name="Phillip Driscoll" userId="dd9c5e23-91a7-4824-a5cf-61cd3831a94d" providerId="ADAL" clId="{F0CBCCEC-6703-4AA9-BCE4-F909E010B76F}" dt="2024-12-04T20:14:12.737" v="2016" actId="20577"/>
          <ac:spMkLst>
            <pc:docMk/>
            <pc:sldMk cId="648848292" sldId="321"/>
            <ac:spMk id="2" creationId="{296398BC-1F0E-4077-B6E2-B751CAD071FE}"/>
          </ac:spMkLst>
        </pc:spChg>
        <pc:spChg chg="mod">
          <ac:chgData name="Phillip Driscoll" userId="dd9c5e23-91a7-4824-a5cf-61cd3831a94d" providerId="ADAL" clId="{F0CBCCEC-6703-4AA9-BCE4-F909E010B76F}" dt="2024-12-04T20:01:13.969" v="1882" actId="20577"/>
          <ac:spMkLst>
            <pc:docMk/>
            <pc:sldMk cId="648848292" sldId="321"/>
            <ac:spMk id="3" creationId="{13142E63-4283-4BF8-83BF-87341565DCE0}"/>
          </ac:spMkLst>
        </pc:spChg>
        <pc:picChg chg="add del mod">
          <ac:chgData name="Phillip Driscoll" userId="dd9c5e23-91a7-4824-a5cf-61cd3831a94d" providerId="ADAL" clId="{F0CBCCEC-6703-4AA9-BCE4-F909E010B76F}" dt="2024-12-04T18:02:20.020" v="808" actId="21"/>
          <ac:picMkLst>
            <pc:docMk/>
            <pc:sldMk cId="648848292" sldId="321"/>
            <ac:picMk id="5" creationId="{D8185B39-FD37-4E26-9EFC-E0D3BA86E2E4}"/>
          </ac:picMkLst>
        </pc:picChg>
        <pc:picChg chg="add del mod">
          <ac:chgData name="Phillip Driscoll" userId="dd9c5e23-91a7-4824-a5cf-61cd3831a94d" providerId="ADAL" clId="{F0CBCCEC-6703-4AA9-BCE4-F909E010B76F}" dt="2024-12-04T18:02:47.756" v="811" actId="21"/>
          <ac:picMkLst>
            <pc:docMk/>
            <pc:sldMk cId="648848292" sldId="321"/>
            <ac:picMk id="7" creationId="{C8E67778-135D-444B-BF61-89B12DC29FDA}"/>
          </ac:picMkLst>
        </pc:picChg>
      </pc:sldChg>
      <pc:sldChg chg="addSp modSp new mod">
        <pc:chgData name="Phillip Driscoll" userId="dd9c5e23-91a7-4824-a5cf-61cd3831a94d" providerId="ADAL" clId="{F0CBCCEC-6703-4AA9-BCE4-F909E010B76F}" dt="2024-12-04T19:48:46.334" v="1683" actId="14100"/>
        <pc:sldMkLst>
          <pc:docMk/>
          <pc:sldMk cId="4062676751" sldId="322"/>
        </pc:sldMkLst>
        <pc:spChg chg="mod">
          <ac:chgData name="Phillip Driscoll" userId="dd9c5e23-91a7-4824-a5cf-61cd3831a94d" providerId="ADAL" clId="{F0CBCCEC-6703-4AA9-BCE4-F909E010B76F}" dt="2024-12-04T17:53:19.401" v="284" actId="20577"/>
          <ac:spMkLst>
            <pc:docMk/>
            <pc:sldMk cId="4062676751" sldId="322"/>
            <ac:spMk id="2" creationId="{BE178057-E865-4A11-B242-ADA1570676F2}"/>
          </ac:spMkLst>
        </pc:spChg>
        <pc:spChg chg="mod">
          <ac:chgData name="Phillip Driscoll" userId="dd9c5e23-91a7-4824-a5cf-61cd3831a94d" providerId="ADAL" clId="{F0CBCCEC-6703-4AA9-BCE4-F909E010B76F}" dt="2024-12-04T19:39:25.251" v="1587" actId="20577"/>
          <ac:spMkLst>
            <pc:docMk/>
            <pc:sldMk cId="4062676751" sldId="322"/>
            <ac:spMk id="3" creationId="{5E578140-B3B1-46D8-8FF1-B4944D14C2FF}"/>
          </ac:spMkLst>
        </pc:spChg>
        <pc:spChg chg="add mod">
          <ac:chgData name="Phillip Driscoll" userId="dd9c5e23-91a7-4824-a5cf-61cd3831a94d" providerId="ADAL" clId="{F0CBCCEC-6703-4AA9-BCE4-F909E010B76F}" dt="2024-12-04T19:47:14.833" v="1666" actId="208"/>
          <ac:spMkLst>
            <pc:docMk/>
            <pc:sldMk cId="4062676751" sldId="322"/>
            <ac:spMk id="8" creationId="{F2BBD0D8-27CE-4FE0-8AD5-5B220FBCFE44}"/>
          </ac:spMkLst>
        </pc:spChg>
        <pc:spChg chg="add mod">
          <ac:chgData name="Phillip Driscoll" userId="dd9c5e23-91a7-4824-a5cf-61cd3831a94d" providerId="ADAL" clId="{F0CBCCEC-6703-4AA9-BCE4-F909E010B76F}" dt="2024-12-04T19:47:31.459" v="1669" actId="14100"/>
          <ac:spMkLst>
            <pc:docMk/>
            <pc:sldMk cId="4062676751" sldId="322"/>
            <ac:spMk id="9" creationId="{EB86C5DA-C2C9-4A01-8B80-04E59C6AB289}"/>
          </ac:spMkLst>
        </pc:spChg>
        <pc:spChg chg="add mod">
          <ac:chgData name="Phillip Driscoll" userId="dd9c5e23-91a7-4824-a5cf-61cd3831a94d" providerId="ADAL" clId="{F0CBCCEC-6703-4AA9-BCE4-F909E010B76F}" dt="2024-12-04T19:47:53.600" v="1672" actId="208"/>
          <ac:spMkLst>
            <pc:docMk/>
            <pc:sldMk cId="4062676751" sldId="322"/>
            <ac:spMk id="10" creationId="{BB326A2E-92CC-4494-95C6-2B4DE62BE3DA}"/>
          </ac:spMkLst>
        </pc:spChg>
        <pc:spChg chg="add mod">
          <ac:chgData name="Phillip Driscoll" userId="dd9c5e23-91a7-4824-a5cf-61cd3831a94d" providerId="ADAL" clId="{F0CBCCEC-6703-4AA9-BCE4-F909E010B76F}" dt="2024-12-04T19:48:13.570" v="1677" actId="14100"/>
          <ac:spMkLst>
            <pc:docMk/>
            <pc:sldMk cId="4062676751" sldId="322"/>
            <ac:spMk id="11" creationId="{680787A5-144D-4BF5-9F2A-888DC1D15583}"/>
          </ac:spMkLst>
        </pc:spChg>
        <pc:spChg chg="add mod">
          <ac:chgData name="Phillip Driscoll" userId="dd9c5e23-91a7-4824-a5cf-61cd3831a94d" providerId="ADAL" clId="{F0CBCCEC-6703-4AA9-BCE4-F909E010B76F}" dt="2024-12-04T19:48:36.602" v="1680" actId="14100"/>
          <ac:spMkLst>
            <pc:docMk/>
            <pc:sldMk cId="4062676751" sldId="322"/>
            <ac:spMk id="13" creationId="{DE52406B-282E-4715-88BD-E399A2F23C80}"/>
          </ac:spMkLst>
        </pc:spChg>
        <pc:spChg chg="add mod">
          <ac:chgData name="Phillip Driscoll" userId="dd9c5e23-91a7-4824-a5cf-61cd3831a94d" providerId="ADAL" clId="{F0CBCCEC-6703-4AA9-BCE4-F909E010B76F}" dt="2024-12-04T19:48:46.334" v="1683" actId="14100"/>
          <ac:spMkLst>
            <pc:docMk/>
            <pc:sldMk cId="4062676751" sldId="322"/>
            <ac:spMk id="14" creationId="{5D1AE915-7898-425F-B04E-3AC0AB766ED9}"/>
          </ac:spMkLst>
        </pc:spChg>
        <pc:picChg chg="add mod">
          <ac:chgData name="Phillip Driscoll" userId="dd9c5e23-91a7-4824-a5cf-61cd3831a94d" providerId="ADAL" clId="{F0CBCCEC-6703-4AA9-BCE4-F909E010B76F}" dt="2024-12-04T19:38:24.727" v="1422" actId="14100"/>
          <ac:picMkLst>
            <pc:docMk/>
            <pc:sldMk cId="4062676751" sldId="322"/>
            <ac:picMk id="5" creationId="{F61C1544-35EA-432A-8F82-06BD12E1623E}"/>
          </ac:picMkLst>
        </pc:picChg>
        <pc:picChg chg="add mod">
          <ac:chgData name="Phillip Driscoll" userId="dd9c5e23-91a7-4824-a5cf-61cd3831a94d" providerId="ADAL" clId="{F0CBCCEC-6703-4AA9-BCE4-F909E010B76F}" dt="2024-12-04T19:39:51.367" v="1590" actId="1076"/>
          <ac:picMkLst>
            <pc:docMk/>
            <pc:sldMk cId="4062676751" sldId="322"/>
            <ac:picMk id="7" creationId="{FDFDC08D-5B41-4176-8953-CEBB75CD9994}"/>
          </ac:picMkLst>
        </pc:picChg>
        <pc:picChg chg="add mod">
          <ac:chgData name="Phillip Driscoll" userId="dd9c5e23-91a7-4824-a5cf-61cd3831a94d" providerId="ADAL" clId="{F0CBCCEC-6703-4AA9-BCE4-F909E010B76F}" dt="2024-12-04T19:47:57.033" v="1675" actId="571"/>
          <ac:picMkLst>
            <pc:docMk/>
            <pc:sldMk cId="4062676751" sldId="322"/>
            <ac:picMk id="12" creationId="{F2D3CA4A-6F79-48E4-8D69-8B8FF6148964}"/>
          </ac:picMkLst>
        </pc:picChg>
      </pc:sldChg>
      <pc:sldChg chg="addSp modSp new mod">
        <pc:chgData name="Phillip Driscoll" userId="dd9c5e23-91a7-4824-a5cf-61cd3831a94d" providerId="ADAL" clId="{F0CBCCEC-6703-4AA9-BCE4-F909E010B76F}" dt="2024-12-04T19:29:13.482" v="1392" actId="20577"/>
        <pc:sldMkLst>
          <pc:docMk/>
          <pc:sldMk cId="2060083222" sldId="323"/>
        </pc:sldMkLst>
        <pc:spChg chg="mod">
          <ac:chgData name="Phillip Driscoll" userId="dd9c5e23-91a7-4824-a5cf-61cd3831a94d" providerId="ADAL" clId="{F0CBCCEC-6703-4AA9-BCE4-F909E010B76F}" dt="2024-12-04T17:56:10.301" v="533" actId="20577"/>
          <ac:spMkLst>
            <pc:docMk/>
            <pc:sldMk cId="2060083222" sldId="323"/>
            <ac:spMk id="2" creationId="{D5DD1A75-1836-4113-81E2-1C5447626679}"/>
          </ac:spMkLst>
        </pc:spChg>
        <pc:spChg chg="mod">
          <ac:chgData name="Phillip Driscoll" userId="dd9c5e23-91a7-4824-a5cf-61cd3831a94d" providerId="ADAL" clId="{F0CBCCEC-6703-4AA9-BCE4-F909E010B76F}" dt="2024-12-04T19:29:13.482" v="1392" actId="20577"/>
          <ac:spMkLst>
            <pc:docMk/>
            <pc:sldMk cId="2060083222" sldId="323"/>
            <ac:spMk id="3" creationId="{51FFB243-F2BD-4768-8BAD-71E569B10A00}"/>
          </ac:spMkLst>
        </pc:spChg>
        <pc:picChg chg="add mod">
          <ac:chgData name="Phillip Driscoll" userId="dd9c5e23-91a7-4824-a5cf-61cd3831a94d" providerId="ADAL" clId="{F0CBCCEC-6703-4AA9-BCE4-F909E010B76F}" dt="2024-12-04T19:27:48.048" v="1190" actId="1076"/>
          <ac:picMkLst>
            <pc:docMk/>
            <pc:sldMk cId="2060083222" sldId="323"/>
            <ac:picMk id="5" creationId="{76C6F3E6-2410-44F2-B3EA-2E845225F4AA}"/>
          </ac:picMkLst>
        </pc:picChg>
        <pc:picChg chg="add mod">
          <ac:chgData name="Phillip Driscoll" userId="dd9c5e23-91a7-4824-a5cf-61cd3831a94d" providerId="ADAL" clId="{F0CBCCEC-6703-4AA9-BCE4-F909E010B76F}" dt="2024-12-04T19:28:10.174" v="1192" actId="1076"/>
          <ac:picMkLst>
            <pc:docMk/>
            <pc:sldMk cId="2060083222" sldId="323"/>
            <ac:picMk id="7" creationId="{5E04755A-2767-4E9A-9F05-FE3EC4329C8E}"/>
          </ac:picMkLst>
        </pc:picChg>
      </pc:sldChg>
      <pc:sldChg chg="addSp modSp new mod">
        <pc:chgData name="Phillip Driscoll" userId="dd9c5e23-91a7-4824-a5cf-61cd3831a94d" providerId="ADAL" clId="{F0CBCCEC-6703-4AA9-BCE4-F909E010B76F}" dt="2024-12-04T17:59:19.499" v="770" actId="1076"/>
        <pc:sldMkLst>
          <pc:docMk/>
          <pc:sldMk cId="128573056" sldId="324"/>
        </pc:sldMkLst>
        <pc:spChg chg="mod">
          <ac:chgData name="Phillip Driscoll" userId="dd9c5e23-91a7-4824-a5cf-61cd3831a94d" providerId="ADAL" clId="{F0CBCCEC-6703-4AA9-BCE4-F909E010B76F}" dt="2024-12-04T17:56:56.777" v="553" actId="20577"/>
          <ac:spMkLst>
            <pc:docMk/>
            <pc:sldMk cId="128573056" sldId="324"/>
            <ac:spMk id="2" creationId="{DF117865-AF55-4263-89C0-594BAC5A8498}"/>
          </ac:spMkLst>
        </pc:spChg>
        <pc:spChg chg="mod">
          <ac:chgData name="Phillip Driscoll" userId="dd9c5e23-91a7-4824-a5cf-61cd3831a94d" providerId="ADAL" clId="{F0CBCCEC-6703-4AA9-BCE4-F909E010B76F}" dt="2024-12-04T17:58:08.239" v="764" actId="20577"/>
          <ac:spMkLst>
            <pc:docMk/>
            <pc:sldMk cId="128573056" sldId="324"/>
            <ac:spMk id="3" creationId="{AF59B9ED-CF62-431D-8A48-43A371FA2736}"/>
          </ac:spMkLst>
        </pc:spChg>
        <pc:picChg chg="add mod">
          <ac:chgData name="Phillip Driscoll" userId="dd9c5e23-91a7-4824-a5cf-61cd3831a94d" providerId="ADAL" clId="{F0CBCCEC-6703-4AA9-BCE4-F909E010B76F}" dt="2024-12-04T17:58:30.688" v="766" actId="1076"/>
          <ac:picMkLst>
            <pc:docMk/>
            <pc:sldMk cId="128573056" sldId="324"/>
            <ac:picMk id="5" creationId="{CAFDF802-25B8-4285-B201-8C6C974C8977}"/>
          </ac:picMkLst>
        </pc:picChg>
        <pc:picChg chg="add mod">
          <ac:chgData name="Phillip Driscoll" userId="dd9c5e23-91a7-4824-a5cf-61cd3831a94d" providerId="ADAL" clId="{F0CBCCEC-6703-4AA9-BCE4-F909E010B76F}" dt="2024-12-04T17:58:49.913" v="768" actId="1076"/>
          <ac:picMkLst>
            <pc:docMk/>
            <pc:sldMk cId="128573056" sldId="324"/>
            <ac:picMk id="7" creationId="{81FABF60-72A6-4662-8EFF-4482454FEC5B}"/>
          </ac:picMkLst>
        </pc:picChg>
        <pc:picChg chg="add mod">
          <ac:chgData name="Phillip Driscoll" userId="dd9c5e23-91a7-4824-a5cf-61cd3831a94d" providerId="ADAL" clId="{F0CBCCEC-6703-4AA9-BCE4-F909E010B76F}" dt="2024-12-04T17:59:19.499" v="770" actId="1076"/>
          <ac:picMkLst>
            <pc:docMk/>
            <pc:sldMk cId="128573056" sldId="324"/>
            <ac:picMk id="9" creationId="{101291C1-F51E-42EB-91CD-8D2C023CEDFC}"/>
          </ac:picMkLst>
        </pc:picChg>
      </pc:sldChg>
      <pc:sldChg chg="addSp delSp modSp new mod modClrScheme chgLayout">
        <pc:chgData name="Phillip Driscoll" userId="dd9c5e23-91a7-4824-a5cf-61cd3831a94d" providerId="ADAL" clId="{F0CBCCEC-6703-4AA9-BCE4-F909E010B76F}" dt="2024-12-04T19:55:54.925" v="1713" actId="1076"/>
        <pc:sldMkLst>
          <pc:docMk/>
          <pc:sldMk cId="132488960" sldId="325"/>
        </pc:sldMkLst>
        <pc:spChg chg="mod ord">
          <ac:chgData name="Phillip Driscoll" userId="dd9c5e23-91a7-4824-a5cf-61cd3831a94d" providerId="ADAL" clId="{F0CBCCEC-6703-4AA9-BCE4-F909E010B76F}" dt="2024-12-04T18:02:55.059" v="817" actId="20577"/>
          <ac:spMkLst>
            <pc:docMk/>
            <pc:sldMk cId="132488960" sldId="325"/>
            <ac:spMk id="2" creationId="{C100A022-90FF-4EDF-B765-E9CE87095700}"/>
          </ac:spMkLst>
        </pc:spChg>
        <pc:spChg chg="del mod ord">
          <ac:chgData name="Phillip Driscoll" userId="dd9c5e23-91a7-4824-a5cf-61cd3831a94d" providerId="ADAL" clId="{F0CBCCEC-6703-4AA9-BCE4-F909E010B76F}" dt="2024-12-04T18:02:41.973" v="809" actId="700"/>
          <ac:spMkLst>
            <pc:docMk/>
            <pc:sldMk cId="132488960" sldId="325"/>
            <ac:spMk id="3" creationId="{44F33A22-8829-4BD4-9191-54921C0D9F78}"/>
          </ac:spMkLst>
        </pc:spChg>
        <pc:spChg chg="add del mod ord">
          <ac:chgData name="Phillip Driscoll" userId="dd9c5e23-91a7-4824-a5cf-61cd3831a94d" providerId="ADAL" clId="{F0CBCCEC-6703-4AA9-BCE4-F909E010B76F}" dt="2024-12-04T18:02:43.652" v="810"/>
          <ac:spMkLst>
            <pc:docMk/>
            <pc:sldMk cId="132488960" sldId="325"/>
            <ac:spMk id="4" creationId="{E493FA4D-4EA8-40AD-A109-4C9F7769EB20}"/>
          </ac:spMkLst>
        </pc:spChg>
        <pc:spChg chg="add del mod ord">
          <ac:chgData name="Phillip Driscoll" userId="dd9c5e23-91a7-4824-a5cf-61cd3831a94d" providerId="ADAL" clId="{F0CBCCEC-6703-4AA9-BCE4-F909E010B76F}" dt="2024-12-04T18:02:50.077" v="812"/>
          <ac:spMkLst>
            <pc:docMk/>
            <pc:sldMk cId="132488960" sldId="325"/>
            <ac:spMk id="5" creationId="{EE5ECF0F-ED5D-449C-92AD-A43C405F1F0B}"/>
          </ac:spMkLst>
        </pc:spChg>
        <pc:picChg chg="add mod">
          <ac:chgData name="Phillip Driscoll" userId="dd9c5e23-91a7-4824-a5cf-61cd3831a94d" providerId="ADAL" clId="{F0CBCCEC-6703-4AA9-BCE4-F909E010B76F}" dt="2024-12-04T18:02:43.652" v="810"/>
          <ac:picMkLst>
            <pc:docMk/>
            <pc:sldMk cId="132488960" sldId="325"/>
            <ac:picMk id="6" creationId="{0A8D742F-498B-49DF-A393-44DBB77E85F0}"/>
          </ac:picMkLst>
        </pc:picChg>
        <pc:picChg chg="add mod">
          <ac:chgData name="Phillip Driscoll" userId="dd9c5e23-91a7-4824-a5cf-61cd3831a94d" providerId="ADAL" clId="{F0CBCCEC-6703-4AA9-BCE4-F909E010B76F}" dt="2024-12-04T18:02:50.077" v="812"/>
          <ac:picMkLst>
            <pc:docMk/>
            <pc:sldMk cId="132488960" sldId="325"/>
            <ac:picMk id="7" creationId="{60903109-76E8-4E14-BC32-FB5C4006B7A8}"/>
          </ac:picMkLst>
        </pc:picChg>
        <pc:picChg chg="add mod">
          <ac:chgData name="Phillip Driscoll" userId="dd9c5e23-91a7-4824-a5cf-61cd3831a94d" providerId="ADAL" clId="{F0CBCCEC-6703-4AA9-BCE4-F909E010B76F}" dt="2024-12-04T19:55:54.925" v="1713" actId="1076"/>
          <ac:picMkLst>
            <pc:docMk/>
            <pc:sldMk cId="132488960" sldId="325"/>
            <ac:picMk id="9" creationId="{6F279BB2-7871-4059-8DF8-DF2320999AF2}"/>
          </ac:picMkLst>
        </pc:picChg>
      </pc:sldChg>
      <pc:sldChg chg="addSp delSp modSp new mod">
        <pc:chgData name="Phillip Driscoll" userId="dd9c5e23-91a7-4824-a5cf-61cd3831a94d" providerId="ADAL" clId="{F0CBCCEC-6703-4AA9-BCE4-F909E010B76F}" dt="2024-12-04T20:03:54.541" v="1892" actId="208"/>
        <pc:sldMkLst>
          <pc:docMk/>
          <pc:sldMk cId="728650230" sldId="326"/>
        </pc:sldMkLst>
        <pc:spChg chg="mod">
          <ac:chgData name="Phillip Driscoll" userId="dd9c5e23-91a7-4824-a5cf-61cd3831a94d" providerId="ADAL" clId="{F0CBCCEC-6703-4AA9-BCE4-F909E010B76F}" dt="2024-12-04T18:03:06.374" v="841" actId="20577"/>
          <ac:spMkLst>
            <pc:docMk/>
            <pc:sldMk cId="728650230" sldId="326"/>
            <ac:spMk id="2" creationId="{F2404475-F4EB-4CEA-AA4E-265DAC7EDFB2}"/>
          </ac:spMkLst>
        </pc:spChg>
        <pc:spChg chg="del">
          <ac:chgData name="Phillip Driscoll" userId="dd9c5e23-91a7-4824-a5cf-61cd3831a94d" providerId="ADAL" clId="{F0CBCCEC-6703-4AA9-BCE4-F909E010B76F}" dt="2024-12-04T18:07:35.300" v="844" actId="22"/>
          <ac:spMkLst>
            <pc:docMk/>
            <pc:sldMk cId="728650230" sldId="326"/>
            <ac:spMk id="3" creationId="{4756CB5B-022E-4E64-BA9C-1B1C063EEC4E}"/>
          </ac:spMkLst>
        </pc:spChg>
        <pc:spChg chg="del">
          <ac:chgData name="Phillip Driscoll" userId="dd9c5e23-91a7-4824-a5cf-61cd3831a94d" providerId="ADAL" clId="{F0CBCCEC-6703-4AA9-BCE4-F909E010B76F}" dt="2024-12-04T18:08:07.550" v="845" actId="22"/>
          <ac:spMkLst>
            <pc:docMk/>
            <pc:sldMk cId="728650230" sldId="326"/>
            <ac:spMk id="4" creationId="{A93D2407-84EA-472B-80AC-A22581EE3E46}"/>
          </ac:spMkLst>
        </pc:spChg>
        <pc:spChg chg="add mod">
          <ac:chgData name="Phillip Driscoll" userId="dd9c5e23-91a7-4824-a5cf-61cd3831a94d" providerId="ADAL" clId="{F0CBCCEC-6703-4AA9-BCE4-F909E010B76F}" dt="2024-12-04T20:03:24.916" v="1889" actId="14100"/>
          <ac:spMkLst>
            <pc:docMk/>
            <pc:sldMk cId="728650230" sldId="326"/>
            <ac:spMk id="11" creationId="{110CAE2E-865A-4568-85FA-690D4F6E1EBF}"/>
          </ac:spMkLst>
        </pc:spChg>
        <pc:spChg chg="add mod">
          <ac:chgData name="Phillip Driscoll" userId="dd9c5e23-91a7-4824-a5cf-61cd3831a94d" providerId="ADAL" clId="{F0CBCCEC-6703-4AA9-BCE4-F909E010B76F}" dt="2024-12-04T20:03:54.541" v="1892" actId="208"/>
          <ac:spMkLst>
            <pc:docMk/>
            <pc:sldMk cId="728650230" sldId="326"/>
            <ac:spMk id="12" creationId="{3E886EDD-6064-4FC3-9654-D83A21897518}"/>
          </ac:spMkLst>
        </pc:spChg>
        <pc:picChg chg="add mod">
          <ac:chgData name="Phillip Driscoll" userId="dd9c5e23-91a7-4824-a5cf-61cd3831a94d" providerId="ADAL" clId="{F0CBCCEC-6703-4AA9-BCE4-F909E010B76F}" dt="2024-12-04T18:06:48.870" v="843" actId="1076"/>
          <ac:picMkLst>
            <pc:docMk/>
            <pc:sldMk cId="728650230" sldId="326"/>
            <ac:picMk id="6" creationId="{436DE600-CA0A-4890-9963-C4EAA12758D6}"/>
          </ac:picMkLst>
        </pc:picChg>
        <pc:picChg chg="add mod ord">
          <ac:chgData name="Phillip Driscoll" userId="dd9c5e23-91a7-4824-a5cf-61cd3831a94d" providerId="ADAL" clId="{F0CBCCEC-6703-4AA9-BCE4-F909E010B76F}" dt="2024-12-04T18:07:35.300" v="844" actId="22"/>
          <ac:picMkLst>
            <pc:docMk/>
            <pc:sldMk cId="728650230" sldId="326"/>
            <ac:picMk id="8" creationId="{5ACDBD8E-244B-41F3-9084-2741C5DB2810}"/>
          </ac:picMkLst>
        </pc:picChg>
        <pc:picChg chg="add mod ord">
          <ac:chgData name="Phillip Driscoll" userId="dd9c5e23-91a7-4824-a5cf-61cd3831a94d" providerId="ADAL" clId="{F0CBCCEC-6703-4AA9-BCE4-F909E010B76F}" dt="2024-12-04T18:08:07.550" v="845" actId="22"/>
          <ac:picMkLst>
            <pc:docMk/>
            <pc:sldMk cId="728650230" sldId="326"/>
            <ac:picMk id="10" creationId="{B652EE3B-C527-4949-849F-2D2842E03567}"/>
          </ac:picMkLst>
        </pc:picChg>
      </pc:sldChg>
      <pc:sldChg chg="new del">
        <pc:chgData name="Phillip Driscoll" userId="dd9c5e23-91a7-4824-a5cf-61cd3831a94d" providerId="ADAL" clId="{F0CBCCEC-6703-4AA9-BCE4-F909E010B76F}" dt="2024-12-04T19:30:35.802" v="1404" actId="680"/>
        <pc:sldMkLst>
          <pc:docMk/>
          <pc:sldMk cId="2116252184" sldId="327"/>
        </pc:sldMkLst>
      </pc:sldChg>
      <pc:sldChg chg="addSp delSp modSp new mod">
        <pc:chgData name="Phillip Driscoll" userId="dd9c5e23-91a7-4824-a5cf-61cd3831a94d" providerId="ADAL" clId="{F0CBCCEC-6703-4AA9-BCE4-F909E010B76F}" dt="2024-12-04T20:07:18.761" v="1924" actId="208"/>
        <pc:sldMkLst>
          <pc:docMk/>
          <pc:sldMk cId="3013356216" sldId="327"/>
        </pc:sldMkLst>
        <pc:spChg chg="mod">
          <ac:chgData name="Phillip Driscoll" userId="dd9c5e23-91a7-4824-a5cf-61cd3831a94d" providerId="ADAL" clId="{F0CBCCEC-6703-4AA9-BCE4-F909E010B76F}" dt="2024-12-04T19:42:09.505" v="1614" actId="20577"/>
          <ac:spMkLst>
            <pc:docMk/>
            <pc:sldMk cId="3013356216" sldId="327"/>
            <ac:spMk id="2" creationId="{661BC7C2-6DC7-49B1-8127-8C9C4E7BA862}"/>
          </ac:spMkLst>
        </pc:spChg>
        <pc:spChg chg="mod">
          <ac:chgData name="Phillip Driscoll" userId="dd9c5e23-91a7-4824-a5cf-61cd3831a94d" providerId="ADAL" clId="{F0CBCCEC-6703-4AA9-BCE4-F909E010B76F}" dt="2024-12-04T20:06:20.799" v="1917" actId="20577"/>
          <ac:spMkLst>
            <pc:docMk/>
            <pc:sldMk cId="3013356216" sldId="327"/>
            <ac:spMk id="3" creationId="{8D4BAC20-5B2C-4818-A51A-1C5A1B87D838}"/>
          </ac:spMkLst>
        </pc:spChg>
        <pc:spChg chg="add mod">
          <ac:chgData name="Phillip Driscoll" userId="dd9c5e23-91a7-4824-a5cf-61cd3831a94d" providerId="ADAL" clId="{F0CBCCEC-6703-4AA9-BCE4-F909E010B76F}" dt="2024-12-04T20:07:18.761" v="1924" actId="208"/>
          <ac:spMkLst>
            <pc:docMk/>
            <pc:sldMk cId="3013356216" sldId="327"/>
            <ac:spMk id="15" creationId="{4C050F83-D0DF-4564-9D7C-808D1F9EDBE1}"/>
          </ac:spMkLst>
        </pc:spChg>
        <pc:picChg chg="add mod">
          <ac:chgData name="Phillip Driscoll" userId="dd9c5e23-91a7-4824-a5cf-61cd3831a94d" providerId="ADAL" clId="{F0CBCCEC-6703-4AA9-BCE4-F909E010B76F}" dt="2024-12-04T19:42:13.812" v="1616" actId="1076"/>
          <ac:picMkLst>
            <pc:docMk/>
            <pc:sldMk cId="3013356216" sldId="327"/>
            <ac:picMk id="5" creationId="{B727879C-CC18-4104-BFCC-7E0ACA5D8C89}"/>
          </ac:picMkLst>
        </pc:picChg>
        <pc:picChg chg="add mod">
          <ac:chgData name="Phillip Driscoll" userId="dd9c5e23-91a7-4824-a5cf-61cd3831a94d" providerId="ADAL" clId="{F0CBCCEC-6703-4AA9-BCE4-F909E010B76F}" dt="2024-12-04T19:42:21.773" v="1619" actId="1076"/>
          <ac:picMkLst>
            <pc:docMk/>
            <pc:sldMk cId="3013356216" sldId="327"/>
            <ac:picMk id="6" creationId="{E55DD3C6-2EF2-4C20-A1E4-0F7C89C8B21F}"/>
          </ac:picMkLst>
        </pc:picChg>
        <pc:picChg chg="add del mod">
          <ac:chgData name="Phillip Driscoll" userId="dd9c5e23-91a7-4824-a5cf-61cd3831a94d" providerId="ADAL" clId="{F0CBCCEC-6703-4AA9-BCE4-F909E010B76F}" dt="2024-12-04T19:44:13.154" v="1661" actId="478"/>
          <ac:picMkLst>
            <pc:docMk/>
            <pc:sldMk cId="3013356216" sldId="327"/>
            <ac:picMk id="8" creationId="{5E2BE27A-686E-41AB-A85B-726CBCC90420}"/>
          </ac:picMkLst>
        </pc:picChg>
        <pc:picChg chg="add mod">
          <ac:chgData name="Phillip Driscoll" userId="dd9c5e23-91a7-4824-a5cf-61cd3831a94d" providerId="ADAL" clId="{F0CBCCEC-6703-4AA9-BCE4-F909E010B76F}" dt="2024-12-04T19:45:58.120" v="1663" actId="1076"/>
          <ac:picMkLst>
            <pc:docMk/>
            <pc:sldMk cId="3013356216" sldId="327"/>
            <ac:picMk id="10" creationId="{7495FD67-D0B8-4DCF-9F3F-541CCBD343B6}"/>
          </ac:picMkLst>
        </pc:picChg>
        <pc:picChg chg="add mod">
          <ac:chgData name="Phillip Driscoll" userId="dd9c5e23-91a7-4824-a5cf-61cd3831a94d" providerId="ADAL" clId="{F0CBCCEC-6703-4AA9-BCE4-F909E010B76F}" dt="2024-12-04T20:06:04.196" v="1894" actId="1076"/>
          <ac:picMkLst>
            <pc:docMk/>
            <pc:sldMk cId="3013356216" sldId="327"/>
            <ac:picMk id="12" creationId="{D30B6E6D-55FD-4089-AA9E-9B7547149644}"/>
          </ac:picMkLst>
        </pc:picChg>
        <pc:picChg chg="add mod">
          <ac:chgData name="Phillip Driscoll" userId="dd9c5e23-91a7-4824-a5cf-61cd3831a94d" providerId="ADAL" clId="{F0CBCCEC-6703-4AA9-BCE4-F909E010B76F}" dt="2024-12-04T20:07:07.685" v="1921" actId="1076"/>
          <ac:picMkLst>
            <pc:docMk/>
            <pc:sldMk cId="3013356216" sldId="327"/>
            <ac:picMk id="14" creationId="{E4E8271E-2ED3-4580-A3EC-CDA8BAE7110F}"/>
          </ac:picMkLst>
        </pc:picChg>
      </pc:sldChg>
      <pc:sldChg chg="new del">
        <pc:chgData name="Phillip Driscoll" userId="dd9c5e23-91a7-4824-a5cf-61cd3831a94d" providerId="ADAL" clId="{F0CBCCEC-6703-4AA9-BCE4-F909E010B76F}" dt="2024-12-04T19:30:35.335" v="1403" actId="680"/>
        <pc:sldMkLst>
          <pc:docMk/>
          <pc:sldMk cId="1811530447" sldId="328"/>
        </pc:sldMkLst>
      </pc:sldChg>
      <pc:sldChg chg="new del">
        <pc:chgData name="Phillip Driscoll" userId="dd9c5e23-91a7-4824-a5cf-61cd3831a94d" providerId="ADAL" clId="{F0CBCCEC-6703-4AA9-BCE4-F909E010B76F}" dt="2024-12-04T19:30:34.933" v="1402" actId="680"/>
        <pc:sldMkLst>
          <pc:docMk/>
          <pc:sldMk cId="190474928" sldId="329"/>
        </pc:sldMkLst>
      </pc:sldChg>
      <pc:sldChg chg="new del">
        <pc:chgData name="Phillip Driscoll" userId="dd9c5e23-91a7-4824-a5cf-61cd3831a94d" providerId="ADAL" clId="{F0CBCCEC-6703-4AA9-BCE4-F909E010B76F}" dt="2024-12-04T19:30:34.580" v="1401" actId="680"/>
        <pc:sldMkLst>
          <pc:docMk/>
          <pc:sldMk cId="934086402" sldId="330"/>
        </pc:sldMkLst>
      </pc:sldChg>
      <pc:sldChg chg="new del">
        <pc:chgData name="Phillip Driscoll" userId="dd9c5e23-91a7-4824-a5cf-61cd3831a94d" providerId="ADAL" clId="{F0CBCCEC-6703-4AA9-BCE4-F909E010B76F}" dt="2024-12-04T19:30:33.934" v="1400" actId="680"/>
        <pc:sldMkLst>
          <pc:docMk/>
          <pc:sldMk cId="2676945706" sldId="331"/>
        </pc:sldMkLst>
      </pc:sldChg>
      <pc:sldChg chg="new del">
        <pc:chgData name="Phillip Driscoll" userId="dd9c5e23-91a7-4824-a5cf-61cd3831a94d" providerId="ADAL" clId="{F0CBCCEC-6703-4AA9-BCE4-F909E010B76F}" dt="2024-12-04T19:30:33.127" v="1399" actId="680"/>
        <pc:sldMkLst>
          <pc:docMk/>
          <pc:sldMk cId="45384599" sldId="3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135D0-9B73-4537-9166-4FA7122422BC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4F0A5-56B6-4B73-96B0-F9AE94B20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7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we’re presenting a cache simulator project that is designed to verify the state of cache and memory in a system. </a:t>
            </a:r>
          </a:p>
          <a:p>
            <a:endParaRPr lang="en-US" dirty="0"/>
          </a:p>
          <a:p>
            <a:r>
              <a:rPr lang="en-US" dirty="0"/>
              <a:t>This simulator works with memory traces to debug software, ensuring the accuracy and integrity of memory states. A key goal is to prevent </a:t>
            </a:r>
            <a:r>
              <a:rPr lang="en-US" b="1" dirty="0"/>
              <a:t>memory corruption</a:t>
            </a:r>
            <a:r>
              <a:rPr lang="en-US" b="0" dirty="0"/>
              <a:t> by enabling easy verification of cache statistics and operations.</a:t>
            </a:r>
          </a:p>
          <a:p>
            <a:endParaRPr lang="en-US" b="0" dirty="0"/>
          </a:p>
          <a:p>
            <a:r>
              <a:rPr lang="en-US" b="0" dirty="0"/>
              <a:t>Beyond ensuring correctness, this tool helps in </a:t>
            </a:r>
            <a:r>
              <a:rPr lang="en-US" b="1" dirty="0"/>
              <a:t>performance optimization</a:t>
            </a:r>
            <a:r>
              <a:rPr lang="en-US" b="0" dirty="0"/>
              <a:t>, helping developers identify opportunities to enhance speed and efficiency. By doing this, we aim to make debugging and performance tuning more straightforward.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4F0A5-56B6-4B73-96B0-F9AE94B20E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9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it comes to design decisions, this simulator is built using C.  Now, why? First, C’s low-level nature aligns perfectly with the project’s needs, offering both speed and control.</a:t>
            </a:r>
          </a:p>
          <a:p>
            <a:endParaRPr lang="en-US" dirty="0"/>
          </a:p>
          <a:p>
            <a:r>
              <a:rPr lang="en-US" dirty="0"/>
              <a:t>Another reason? Philip genuinely dislike the JVM! For this project, using C allows to avoid overhead entirely.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b="1" dirty="0"/>
              <a:t>I/O library</a:t>
            </a:r>
            <a:r>
              <a:rPr lang="en-US" b="0" dirty="0"/>
              <a:t> was implemented to contain all essential cache functionality, and we incorporated </a:t>
            </a:r>
            <a:r>
              <a:rPr lang="en-US" b="1" dirty="0"/>
              <a:t>built-in benchmarking</a:t>
            </a:r>
            <a:r>
              <a:rPr lang="en-US" b="0" dirty="0"/>
              <a:t> to analyze performance.</a:t>
            </a:r>
          </a:p>
          <a:p>
            <a:endParaRPr lang="en-US" b="0" dirty="0"/>
          </a:p>
          <a:p>
            <a:r>
              <a:rPr lang="en-US" b="0" dirty="0"/>
              <a:t>Additionally, the simulator supports a range of </a:t>
            </a:r>
            <a:r>
              <a:rPr lang="en-US" b="1" dirty="0"/>
              <a:t>cache and memory architectures,</a:t>
            </a:r>
            <a:r>
              <a:rPr lang="en-US" b="0" dirty="0"/>
              <a:t> and runs across major platforms, including </a:t>
            </a:r>
            <a:r>
              <a:rPr lang="en-US" b="1" dirty="0"/>
              <a:t>MacOS, Linux, and Windows,</a:t>
            </a:r>
            <a:r>
              <a:rPr lang="en-US" b="0" dirty="0"/>
              <a:t> to ensure versatility.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4F0A5-56B6-4B73-96B0-F9AE94B20E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64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streamline the build process, we used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Cmake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simplifies project configuration and management.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CMakeLists.txt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 are structured to handle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program file, library files,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overall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setup.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structure makes it easier to define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 settings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specify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requirements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CMake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simplifies linking libraries, which is essential for a project like this that involves multiple dependencies.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4F0A5-56B6-4B73-96B0-F9AE94B20E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8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that, we have the </a:t>
            </a:r>
            <a:r>
              <a:rPr lang="en-US" b="1" dirty="0"/>
              <a:t>Input Verification</a:t>
            </a:r>
            <a:r>
              <a:rPr lang="en-US" b="0" dirty="0"/>
              <a:t>, which is a crucial part of our simulator.</a:t>
            </a:r>
          </a:p>
          <a:p>
            <a:endParaRPr lang="en-US" b="0" dirty="0"/>
          </a:p>
          <a:p>
            <a:r>
              <a:rPr lang="en-US" b="0" dirty="0"/>
              <a:t>We verify </a:t>
            </a:r>
            <a:r>
              <a:rPr lang="en-US" b="1" dirty="0"/>
              <a:t>user inputs</a:t>
            </a:r>
            <a:r>
              <a:rPr lang="en-US" b="0" dirty="0"/>
              <a:t>, including program parameter flags, to ensure they’re valid. We also perform a thorough </a:t>
            </a:r>
            <a:r>
              <a:rPr lang="en-US" b="1" dirty="0"/>
              <a:t>flag option check</a:t>
            </a:r>
            <a:r>
              <a:rPr lang="en-US" b="0" dirty="0"/>
              <a:t> and validate the </a:t>
            </a:r>
            <a:r>
              <a:rPr lang="en-US" b="1" dirty="0"/>
              <a:t>existence and contents of inputs files.</a:t>
            </a:r>
          </a:p>
          <a:p>
            <a:endParaRPr lang="en-US" b="1" dirty="0"/>
          </a:p>
          <a:p>
            <a:r>
              <a:rPr lang="en-US" b="0" dirty="0"/>
              <a:t>For example, every </a:t>
            </a:r>
            <a:r>
              <a:rPr lang="en-US" b="1" dirty="0"/>
              <a:t>trace line </a:t>
            </a:r>
            <a:r>
              <a:rPr lang="en-US" b="0" dirty="0"/>
              <a:t>in the input file is validated to prevent potential errors during simulation.</a:t>
            </a:r>
          </a:p>
          <a:p>
            <a:endParaRPr lang="en-US" b="0" dirty="0"/>
          </a:p>
          <a:p>
            <a:r>
              <a:rPr lang="en-US" b="0" dirty="0"/>
              <a:t>The goal here is to eliminate any </a:t>
            </a:r>
            <a:r>
              <a:rPr lang="en-US" b="1" dirty="0"/>
              <a:t>undefined behavior,</a:t>
            </a:r>
            <a:r>
              <a:rPr lang="en-US" b="0" dirty="0"/>
              <a:t> which can lead to </a:t>
            </a:r>
            <a:r>
              <a:rPr lang="en-US" b="1" dirty="0"/>
              <a:t>memory leaks </a:t>
            </a:r>
            <a:r>
              <a:rPr lang="en-US" b="0" dirty="0"/>
              <a:t>or other issues. By enforcing strict input verification, we ensure that the simulator operates reliably and as intended.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4F0A5-56B6-4B73-96B0-F9AE94B20E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4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checks if the user entered the correct inputs when running a program. It ensures all required settings (lie size and type) are valid, gives instructions if something is missing or wrong, and stops the program if the inputs are invalid.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4F0A5-56B6-4B73-96B0-F9AE94B20E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4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checks a file provided by the user to make sure it exists, is readable, and contains valid data. If anything is wrong, it reports the issue and stops </a:t>
            </a:r>
            <a:r>
              <a:rPr lang="en-US"/>
              <a:t>further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4F0A5-56B6-4B73-96B0-F9AE94B20E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0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Cache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Phillip Driscoll</a:t>
            </a:r>
          </a:p>
          <a:p>
            <a:pPr algn="l"/>
            <a:r>
              <a:rPr lang="en-US" sz="1800" dirty="0">
                <a:solidFill>
                  <a:srgbClr val="FC05CB"/>
                </a:solidFill>
              </a:rPr>
              <a:t>Dickson </a:t>
            </a:r>
            <a:r>
              <a:rPr lang="en-US" sz="1800" dirty="0" err="1">
                <a:solidFill>
                  <a:srgbClr val="FC05CB"/>
                </a:solidFill>
              </a:rPr>
              <a:t>Houmbie</a:t>
            </a:r>
            <a:endParaRPr lang="en-US" sz="1800" dirty="0">
              <a:solidFill>
                <a:srgbClr val="FC05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C999-5683-4271-AF80-87F2EB8F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D318-3971-4E60-862A-092B60D3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functions lie in IO library</a:t>
            </a:r>
          </a:p>
          <a:p>
            <a:r>
              <a:rPr lang="en-US" dirty="0"/>
              <a:t>For configuring cache</a:t>
            </a:r>
          </a:p>
          <a:p>
            <a:r>
              <a:rPr lang="en-US" dirty="0"/>
              <a:t>Main </a:t>
            </a:r>
            <a:r>
              <a:rPr lang="en-US" dirty="0" err="1"/>
              <a:t>cache_sim.c</a:t>
            </a:r>
            <a:r>
              <a:rPr lang="en-US" dirty="0"/>
              <a:t> file for verifying</a:t>
            </a:r>
          </a:p>
          <a:p>
            <a:pPr marL="36900" indent="0">
              <a:buNone/>
            </a:pPr>
            <a:r>
              <a:rPr lang="en-US" dirty="0"/>
              <a:t>     input and reading trace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6CA18-597B-4804-81E0-B56E04C2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0267"/>
            <a:ext cx="5673346" cy="48088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133B49-F8AD-4D34-BF2E-618B4F940F1A}"/>
              </a:ext>
            </a:extLst>
          </p:cNvPr>
          <p:cNvSpPr/>
          <p:nvPr/>
        </p:nvSpPr>
        <p:spPr>
          <a:xfrm>
            <a:off x="6096000" y="3429000"/>
            <a:ext cx="5673346" cy="20489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2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6787-9C71-411C-ACF8-1ACB25C6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Partitioning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5CC302-A086-40A6-9EFD-380E5DAABD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1004" y="2076450"/>
            <a:ext cx="4396391" cy="3622675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B105ABB-8C06-4BE5-BBA1-3D8B9753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628" y="5787605"/>
            <a:ext cx="3415305" cy="9215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435F4A8-109A-4D8E-9308-4F61E38FD4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59018" y="2076450"/>
            <a:ext cx="4166926" cy="36226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67BF4F-C44C-4927-AEB2-37EDAC5D856B}"/>
              </a:ext>
            </a:extLst>
          </p:cNvPr>
          <p:cNvSpPr/>
          <p:nvPr/>
        </p:nvSpPr>
        <p:spPr>
          <a:xfrm>
            <a:off x="7459133" y="3776133"/>
            <a:ext cx="1820334" cy="1100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EB8982-1B1B-4985-9C50-175E05280355}"/>
              </a:ext>
            </a:extLst>
          </p:cNvPr>
          <p:cNvSpPr/>
          <p:nvPr/>
        </p:nvSpPr>
        <p:spPr>
          <a:xfrm>
            <a:off x="7459133" y="4144013"/>
            <a:ext cx="1735667" cy="1100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00402E-834B-4E28-BAD8-FE77AE3F782C}"/>
              </a:ext>
            </a:extLst>
          </p:cNvPr>
          <p:cNvSpPr/>
          <p:nvPr/>
        </p:nvSpPr>
        <p:spPr>
          <a:xfrm>
            <a:off x="7636933" y="4866535"/>
            <a:ext cx="2048934" cy="1100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1DEC2F-A909-433D-BD1E-6DAA5F94FD76}"/>
              </a:ext>
            </a:extLst>
          </p:cNvPr>
          <p:cNvSpPr/>
          <p:nvPr/>
        </p:nvSpPr>
        <p:spPr>
          <a:xfrm>
            <a:off x="6824133" y="2556933"/>
            <a:ext cx="2455334" cy="961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1A75-1836-4113-81E2-1C5447626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Test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FB243-F2BD-4768-8BAD-71E569B1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 to build the project with </a:t>
            </a:r>
            <a:r>
              <a:rPr lang="en-US" dirty="0" err="1"/>
              <a:t>Cmake</a:t>
            </a:r>
            <a:endParaRPr lang="en-US" dirty="0"/>
          </a:p>
          <a:p>
            <a:pPr lvl="1"/>
            <a:r>
              <a:rPr lang="en-US" dirty="0" err="1"/>
              <a:t>Cmake</a:t>
            </a:r>
            <a:r>
              <a:rPr lang="en-US" dirty="0"/>
              <a:t>, Ninja, and a C compiler are necessary</a:t>
            </a:r>
          </a:p>
          <a:p>
            <a:r>
              <a:rPr lang="en-US" dirty="0"/>
              <a:t>Test script uses the test case traces and the </a:t>
            </a:r>
            <a:r>
              <a:rPr lang="en-US" dirty="0" err="1"/>
              <a:t>mem.trace</a:t>
            </a:r>
            <a:r>
              <a:rPr lang="en-US" dirty="0"/>
              <a:t> file and process them</a:t>
            </a:r>
          </a:p>
          <a:p>
            <a:pPr marL="36900" indent="0">
              <a:buNone/>
            </a:pPr>
            <a:r>
              <a:rPr lang="en-US" dirty="0"/>
              <a:t>     automatically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6F3E6-2410-44F2-B3EA-2E845225F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091" y="5834004"/>
            <a:ext cx="6868484" cy="828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4755A-2767-4E9A-9F05-FE3EC4329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42" y="4689934"/>
            <a:ext cx="8478433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8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7285-43B3-406F-9AC3-AAD52BA1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592C-ED16-4328-906A-0A0312B5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0" y="2076450"/>
            <a:ext cx="3591426" cy="1571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D0F3C-3B03-4CB8-9E6E-869EF26325D2}"/>
              </a:ext>
            </a:extLst>
          </p:cNvPr>
          <p:cNvSpPr txBox="1"/>
          <p:nvPr/>
        </p:nvSpPr>
        <p:spPr>
          <a:xfrm>
            <a:off x="1339346" y="1707118"/>
            <a:ext cx="12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820E3-3974-434D-B786-E4CC616F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97" y="2076450"/>
            <a:ext cx="3620005" cy="1571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BB8C8E-48EC-4ADF-9C21-E31923F0C01F}"/>
              </a:ext>
            </a:extLst>
          </p:cNvPr>
          <p:cNvSpPr txBox="1"/>
          <p:nvPr/>
        </p:nvSpPr>
        <p:spPr>
          <a:xfrm>
            <a:off x="5386412" y="1707118"/>
            <a:ext cx="12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54584A-3578-45C2-B1A1-B8ED7871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752" y="2081213"/>
            <a:ext cx="3667637" cy="1562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085F9B-09C2-4A3D-B579-6AD4557E2962}"/>
              </a:ext>
            </a:extLst>
          </p:cNvPr>
          <p:cNvSpPr txBox="1"/>
          <p:nvPr/>
        </p:nvSpPr>
        <p:spPr>
          <a:xfrm>
            <a:off x="9471583" y="1682234"/>
            <a:ext cx="12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383BC7-F115-4E55-A308-BF30BA8E0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175" y="4585217"/>
            <a:ext cx="3648584" cy="1657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DCA1F3-4065-4BAF-A26D-5B6F8EFF4F79}"/>
              </a:ext>
            </a:extLst>
          </p:cNvPr>
          <p:cNvSpPr txBox="1"/>
          <p:nvPr/>
        </p:nvSpPr>
        <p:spPr>
          <a:xfrm>
            <a:off x="3464480" y="4191027"/>
            <a:ext cx="12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F636C8-E4EC-4F47-84E3-5351C710E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662" y="4560359"/>
            <a:ext cx="3677163" cy="15432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16DFBB-2A30-4EE5-9E46-466F5CAB8E33}"/>
              </a:ext>
            </a:extLst>
          </p:cNvPr>
          <p:cNvSpPr txBox="1"/>
          <p:nvPr/>
        </p:nvSpPr>
        <p:spPr>
          <a:xfrm>
            <a:off x="7544929" y="4186264"/>
            <a:ext cx="112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Stress Test</a:t>
            </a:r>
          </a:p>
        </p:txBody>
      </p:sp>
    </p:spTree>
    <p:extLst>
      <p:ext uri="{BB962C8B-B14F-4D97-AF65-F5344CB8AC3E}">
        <p14:creationId xmlns:p14="http://schemas.microsoft.com/office/powerpoint/2010/main" val="344660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8057-E865-4A11-B242-ADA15706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Leak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78140-B3B1-46D8-8FF1-B4944D14C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likes to leak memory</a:t>
            </a:r>
          </a:p>
          <a:p>
            <a:r>
              <a:rPr lang="en-US" dirty="0"/>
              <a:t>Our simulator allocates a lot of memory</a:t>
            </a:r>
          </a:p>
          <a:p>
            <a:r>
              <a:rPr lang="en-US" dirty="0"/>
              <a:t>Must free memory before program exit</a:t>
            </a:r>
          </a:p>
          <a:p>
            <a:r>
              <a:rPr lang="en-US" dirty="0" err="1"/>
              <a:t>Valgrind</a:t>
            </a:r>
            <a:r>
              <a:rPr lang="en-US" dirty="0"/>
              <a:t> can detect memory leaks</a:t>
            </a:r>
          </a:p>
          <a:p>
            <a:pPr lvl="1"/>
            <a:r>
              <a:rPr lang="en-US" dirty="0"/>
              <a:t>Only works on Linux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C1544-35EA-432A-8F82-06BD12E1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39" y="1642533"/>
            <a:ext cx="4793701" cy="5070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DC08D-5B41-4176-8953-CEBB75CD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756797"/>
            <a:ext cx="3085910" cy="19566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BBD0D8-27CE-4FE0-8AD5-5B220FBCFE44}"/>
              </a:ext>
            </a:extLst>
          </p:cNvPr>
          <p:cNvSpPr/>
          <p:nvPr/>
        </p:nvSpPr>
        <p:spPr>
          <a:xfrm>
            <a:off x="8390467" y="2489200"/>
            <a:ext cx="336973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86C5DA-C2C9-4A01-8B80-04E59C6AB289}"/>
              </a:ext>
            </a:extLst>
          </p:cNvPr>
          <p:cNvSpPr/>
          <p:nvPr/>
        </p:nvSpPr>
        <p:spPr>
          <a:xfrm>
            <a:off x="9084733" y="4756797"/>
            <a:ext cx="242146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326A2E-92CC-4494-95C6-2B4DE62BE3DA}"/>
              </a:ext>
            </a:extLst>
          </p:cNvPr>
          <p:cNvSpPr/>
          <p:nvPr/>
        </p:nvSpPr>
        <p:spPr>
          <a:xfrm>
            <a:off x="3970867" y="5257800"/>
            <a:ext cx="1024466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0787A5-144D-4BF5-9F2A-888DC1D15583}"/>
              </a:ext>
            </a:extLst>
          </p:cNvPr>
          <p:cNvSpPr/>
          <p:nvPr/>
        </p:nvSpPr>
        <p:spPr>
          <a:xfrm>
            <a:off x="3970867" y="6074508"/>
            <a:ext cx="1270000" cy="1738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52406B-282E-4715-88BD-E399A2F23C80}"/>
              </a:ext>
            </a:extLst>
          </p:cNvPr>
          <p:cNvSpPr/>
          <p:nvPr/>
        </p:nvSpPr>
        <p:spPr>
          <a:xfrm>
            <a:off x="3818467" y="5617953"/>
            <a:ext cx="635000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1AE915-7898-425F-B04E-3AC0AB766ED9}"/>
              </a:ext>
            </a:extLst>
          </p:cNvPr>
          <p:cNvSpPr/>
          <p:nvPr/>
        </p:nvSpPr>
        <p:spPr>
          <a:xfrm>
            <a:off x="3818467" y="6468207"/>
            <a:ext cx="914400" cy="1379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7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C797-39EF-4EDE-8BD9-0316F067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AA29-7F29-4FC6-AE7F-0F9DDDAFC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for MacOS, Linux, and Windows</a:t>
            </a:r>
          </a:p>
          <a:p>
            <a:r>
              <a:rPr lang="en-US" dirty="0"/>
              <a:t>Pointer referencing in functions</a:t>
            </a:r>
          </a:p>
          <a:p>
            <a:r>
              <a:rPr lang="en-US" dirty="0"/>
              <a:t>32-bit maximums as cache input values from </a:t>
            </a:r>
            <a:r>
              <a:rPr lang="en-US" dirty="0" err="1"/>
              <a:t>mem.trace</a:t>
            </a:r>
            <a:endParaRPr lang="en-US" dirty="0"/>
          </a:p>
          <a:p>
            <a:r>
              <a:rPr lang="en-US" dirty="0"/>
              <a:t>Eviction vs. dirty eviction</a:t>
            </a:r>
          </a:p>
          <a:p>
            <a:r>
              <a:rPr lang="en-US" dirty="0" err="1"/>
              <a:t>NaN</a:t>
            </a:r>
            <a:r>
              <a:rPr lang="en-US" dirty="0"/>
              <a:t> values for (float) 0.0 / (float) 0.0</a:t>
            </a:r>
          </a:p>
          <a:p>
            <a:r>
              <a:rPr lang="en-US" dirty="0"/>
              <a:t>Math library linkage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9E801-9032-4F54-976C-FAED41CF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76" y="4142277"/>
            <a:ext cx="1581371" cy="571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E0C8E-2C9F-41B0-B0FC-EE37BBCD7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96" y="4923407"/>
            <a:ext cx="2619741" cy="20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2032A4-88FE-4BA3-B827-9E3955277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691" y="3324210"/>
            <a:ext cx="1609950" cy="209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3E3A83-19E5-4500-81BE-F0F7B9A2A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97" y="2656471"/>
            <a:ext cx="4715533" cy="409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D5453E-404A-42BC-BA33-000821B89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478" y="2437956"/>
            <a:ext cx="3419952" cy="181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6E6360-1DEA-456C-BE39-B87E7A1B02BF}"/>
              </a:ext>
            </a:extLst>
          </p:cNvPr>
          <p:cNvSpPr/>
          <p:nvPr/>
        </p:nvSpPr>
        <p:spPr>
          <a:xfrm>
            <a:off x="6874933" y="2437956"/>
            <a:ext cx="956734" cy="1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64D37C-1BCB-45C4-A913-C3135ED95F21}"/>
              </a:ext>
            </a:extLst>
          </p:cNvPr>
          <p:cNvSpPr/>
          <p:nvPr/>
        </p:nvSpPr>
        <p:spPr>
          <a:xfrm>
            <a:off x="6036731" y="2861287"/>
            <a:ext cx="956734" cy="1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00016B-962B-4176-95DB-C7D0837C0901}"/>
              </a:ext>
            </a:extLst>
          </p:cNvPr>
          <p:cNvSpPr/>
          <p:nvPr/>
        </p:nvSpPr>
        <p:spPr>
          <a:xfrm>
            <a:off x="8961498" y="3324209"/>
            <a:ext cx="564143" cy="209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3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C7C2-6DC7-49B1-8127-8C9C4E7B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Specific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AC20-5B2C-4818-A51A-1C5A1B87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lack of </a:t>
            </a:r>
            <a:r>
              <a:rPr lang="en-US" dirty="0" err="1"/>
              <a:t>unistd.h</a:t>
            </a:r>
            <a:r>
              <a:rPr lang="en-US" dirty="0"/>
              <a:t> in Windows is the bane of my existence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7879C-CC18-4104-BFCC-7E0ACA5D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91" y="1642182"/>
            <a:ext cx="2695951" cy="5029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DD3C6-2EF2-4C20-A1E4-0F7C89C8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24" y="4700134"/>
            <a:ext cx="3791479" cy="197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95FD67-D0B8-4DCF-9F3F-541CCBD34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844" y="3385500"/>
            <a:ext cx="1914792" cy="3286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0B6E6D-55FD-4089-AA9E-9B7547149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856" y="4300057"/>
            <a:ext cx="2610214" cy="190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E8271E-2ED3-4580-A3EC-CDA8BAE71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017" y="3147012"/>
            <a:ext cx="1119891" cy="10482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050F83-D0DF-4564-9D7C-808D1F9EDBE1}"/>
              </a:ext>
            </a:extLst>
          </p:cNvPr>
          <p:cNvSpPr/>
          <p:nvPr/>
        </p:nvSpPr>
        <p:spPr>
          <a:xfrm>
            <a:off x="6576017" y="3818467"/>
            <a:ext cx="849250" cy="12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56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D0E6-1733-4AEA-B47A-1E9B9FD9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E1D3F-BF97-4782-BD15-F6AF5CEA1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 and interesting project</a:t>
            </a:r>
          </a:p>
          <a:p>
            <a:r>
              <a:rPr lang="en-US" dirty="0"/>
              <a:t>Taught us about algorithmically determining cache / memory location</a:t>
            </a:r>
          </a:p>
          <a:p>
            <a:r>
              <a:rPr lang="en-US" dirty="0"/>
              <a:t>Interesting to see how the cache handles evictions</a:t>
            </a:r>
          </a:p>
          <a:p>
            <a:r>
              <a:rPr lang="en-US" dirty="0"/>
              <a:t>Capacity, block size, and associativity can make a big impact on cache performance</a:t>
            </a:r>
          </a:p>
        </p:txBody>
      </p:sp>
    </p:spTree>
    <p:extLst>
      <p:ext uri="{BB962C8B-B14F-4D97-AF65-F5344CB8AC3E}">
        <p14:creationId xmlns:p14="http://schemas.microsoft.com/office/powerpoint/2010/main" val="389816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585F-7E4D-4583-B7A1-33BDB581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E7642-FB26-419A-8A8E-F81400AB4A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Design Decisions</a:t>
            </a:r>
          </a:p>
          <a:p>
            <a:r>
              <a:rPr lang="en-US" dirty="0"/>
              <a:t>Build System</a:t>
            </a:r>
          </a:p>
          <a:p>
            <a:r>
              <a:rPr lang="en-US" dirty="0"/>
              <a:t>Input Verification</a:t>
            </a:r>
          </a:p>
          <a:p>
            <a:r>
              <a:rPr lang="en-US" dirty="0"/>
              <a:t>Simulator Logic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Address Partitioning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62A74-3DDA-4773-A241-E73169CFF0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and Test Scripts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Memory Leak Detection</a:t>
            </a:r>
          </a:p>
          <a:p>
            <a:r>
              <a:rPr lang="en-US" dirty="0"/>
              <a:t>Problems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4946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8C15-57B7-43A7-907F-0B823793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1338C-B84A-4AF0-B0D9-0F81338AF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cache simulator to verify the state of cache and memory</a:t>
            </a:r>
          </a:p>
          <a:p>
            <a:r>
              <a:rPr lang="en-US" dirty="0"/>
              <a:t>Memory traces used to debug software</a:t>
            </a:r>
          </a:p>
          <a:p>
            <a:r>
              <a:rPr lang="en-US" dirty="0"/>
              <a:t>Verification of memory state</a:t>
            </a:r>
          </a:p>
          <a:p>
            <a:r>
              <a:rPr lang="en-US" dirty="0"/>
              <a:t>Ensure no memory corruption</a:t>
            </a:r>
          </a:p>
          <a:p>
            <a:r>
              <a:rPr lang="en-US" dirty="0"/>
              <a:t>Easily verify cache statistics</a:t>
            </a:r>
          </a:p>
          <a:p>
            <a:r>
              <a:rPr lang="en-US" dirty="0"/>
              <a:t>Helpful to discover potential performance gains</a:t>
            </a:r>
          </a:p>
        </p:txBody>
      </p:sp>
    </p:spTree>
    <p:extLst>
      <p:ext uri="{BB962C8B-B14F-4D97-AF65-F5344CB8AC3E}">
        <p14:creationId xmlns:p14="http://schemas.microsoft.com/office/powerpoint/2010/main" val="179443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A78B-8D03-419F-83FF-749BB5FD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23A2-1971-41ED-8865-6E2B8B7E0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the C programming language</a:t>
            </a:r>
          </a:p>
          <a:p>
            <a:pPr lvl="1"/>
            <a:r>
              <a:rPr lang="en-US" dirty="0"/>
              <a:t>Genuine hate for the JVM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Apt considering the low-level nature of the project</a:t>
            </a:r>
          </a:p>
          <a:p>
            <a:r>
              <a:rPr lang="en-US" dirty="0"/>
              <a:t>IO library holding all essential cache functionality</a:t>
            </a:r>
          </a:p>
          <a:p>
            <a:r>
              <a:rPr lang="en-US" dirty="0"/>
              <a:t>Built-in benchmarking functionality</a:t>
            </a:r>
          </a:p>
          <a:p>
            <a:r>
              <a:rPr lang="en-US" dirty="0"/>
              <a:t>Support for different cache / memory architectures</a:t>
            </a:r>
          </a:p>
          <a:p>
            <a:r>
              <a:rPr lang="en-US" dirty="0"/>
              <a:t>MacOS, Linux, Windows support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63B9F-7194-4EAA-84E1-B0A360A5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762" y="4419601"/>
            <a:ext cx="2202555" cy="2225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D2C45-4521-410F-BC07-0FFE29CE6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788" y="1009190"/>
            <a:ext cx="1819529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4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7865-AF55-4263-89C0-594BAC5A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9B9ED-CF62-431D-8A48-43A371FA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  <a:p>
            <a:r>
              <a:rPr lang="en-US" dirty="0"/>
              <a:t>CMakeLists.txt for project, main program file, and library files</a:t>
            </a:r>
          </a:p>
          <a:p>
            <a:r>
              <a:rPr lang="en-US" dirty="0"/>
              <a:t>Easy to specify compiler and build system requirements</a:t>
            </a:r>
          </a:p>
          <a:p>
            <a:r>
              <a:rPr lang="en-US" dirty="0"/>
              <a:t>Linking libraries becomes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DF802-25B8-4285-B201-8C6C974C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058" y="338012"/>
            <a:ext cx="3153215" cy="180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ABF60-72A6-4662-8EFF-4482454FE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058" y="2348038"/>
            <a:ext cx="3305636" cy="257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291C1-F51E-42EB-91CD-8D2C023CE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161" y="4134271"/>
            <a:ext cx="456311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98BC-1F0E-4077-B6E2-B751CAD0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42E63-4283-4BF8-83BF-87341565D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input verification</a:t>
            </a:r>
          </a:p>
          <a:p>
            <a:pPr lvl="1"/>
            <a:r>
              <a:rPr lang="en-US" dirty="0"/>
              <a:t>Program parameter flag check</a:t>
            </a:r>
          </a:p>
          <a:p>
            <a:pPr lvl="1"/>
            <a:r>
              <a:rPr lang="en-US" dirty="0"/>
              <a:t>Flag option validity check</a:t>
            </a:r>
          </a:p>
          <a:p>
            <a:r>
              <a:rPr lang="en-US" dirty="0"/>
              <a:t>File input verification</a:t>
            </a:r>
          </a:p>
          <a:p>
            <a:pPr lvl="1"/>
            <a:r>
              <a:rPr lang="en-US" dirty="0"/>
              <a:t>Verify input file existence</a:t>
            </a:r>
          </a:p>
          <a:p>
            <a:pPr lvl="1"/>
            <a:r>
              <a:rPr lang="en-US" dirty="0"/>
              <a:t>Verify all trace lines from the input file</a:t>
            </a:r>
          </a:p>
          <a:p>
            <a:r>
              <a:rPr lang="en-US" dirty="0"/>
              <a:t>We want to ensure that all of our inputs are correct since we want to prevent any and all undefined behavior since it can result in memory leaks</a:t>
            </a:r>
          </a:p>
        </p:txBody>
      </p:sp>
    </p:spTree>
    <p:extLst>
      <p:ext uri="{BB962C8B-B14F-4D97-AF65-F5344CB8AC3E}">
        <p14:creationId xmlns:p14="http://schemas.microsoft.com/office/powerpoint/2010/main" val="64884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0A022-90FF-4EDF-B765-E9CE8709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 Verification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8D742F-498B-49DF-A393-44DBB77E85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14400" y="2531411"/>
            <a:ext cx="4856163" cy="271275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903109-76E8-4E14-BC32-FB5C4006B7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0325" y="2197449"/>
            <a:ext cx="4857750" cy="3380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79BB2-7871-4059-8DF8-DF2320999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61" y="5578126"/>
            <a:ext cx="6020640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4475-F4EB-4CEA-AA4E-265DAC7E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Input Verification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CDBD8E-244B-41F3-9084-2741C5DB28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14400" y="3116919"/>
            <a:ext cx="4856163" cy="154173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52EE3B-C527-4949-849F-2D2842E035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0325" y="2794794"/>
            <a:ext cx="4857750" cy="21859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DE600-CA0A-4890-9963-C4EAA1275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90" y="730877"/>
            <a:ext cx="3048425" cy="10193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0CAE2E-865A-4568-85FA-690D4F6E1EBF}"/>
              </a:ext>
            </a:extLst>
          </p:cNvPr>
          <p:cNvSpPr/>
          <p:nvPr/>
        </p:nvSpPr>
        <p:spPr>
          <a:xfrm>
            <a:off x="6570133" y="3048000"/>
            <a:ext cx="4631267" cy="9228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86EDD-6064-4FC3-9654-D83A21897518}"/>
              </a:ext>
            </a:extLst>
          </p:cNvPr>
          <p:cNvSpPr/>
          <p:nvPr/>
        </p:nvSpPr>
        <p:spPr>
          <a:xfrm>
            <a:off x="913795" y="3116919"/>
            <a:ext cx="4856163" cy="10232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1C5BD-13C1-451B-83F5-27BC2C38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 Logic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DB48546-C222-4A98-A678-923DF003B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067" y="1527893"/>
            <a:ext cx="7814734" cy="5269286"/>
          </a:xfrm>
        </p:spPr>
      </p:pic>
    </p:spTree>
    <p:extLst>
      <p:ext uri="{BB962C8B-B14F-4D97-AF65-F5344CB8AC3E}">
        <p14:creationId xmlns:p14="http://schemas.microsoft.com/office/powerpoint/2010/main" val="1160441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{F6D1FBF4-D2F6-480D-A695-E02E59AC866B}tf00934815_win32</Template>
  <TotalTime>224</TotalTime>
  <Words>888</Words>
  <Application>Microsoft Office PowerPoint</Application>
  <PresentationFormat>Widescreen</PresentationFormat>
  <Paragraphs>117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Goudy Old Style</vt:lpstr>
      <vt:lpstr>Times New Roman</vt:lpstr>
      <vt:lpstr>Wingdings 2</vt:lpstr>
      <vt:lpstr>SlateVTI</vt:lpstr>
      <vt:lpstr>Cache Simulator</vt:lpstr>
      <vt:lpstr>Index</vt:lpstr>
      <vt:lpstr>Overview</vt:lpstr>
      <vt:lpstr>Design Decisions</vt:lpstr>
      <vt:lpstr>Build System</vt:lpstr>
      <vt:lpstr>Input Verification</vt:lpstr>
      <vt:lpstr>User Input Verification</vt:lpstr>
      <vt:lpstr>File Input Verification</vt:lpstr>
      <vt:lpstr>Simulator Logic</vt:lpstr>
      <vt:lpstr>Functions</vt:lpstr>
      <vt:lpstr>Address Partitioning</vt:lpstr>
      <vt:lpstr>Build and Test Scripts</vt:lpstr>
      <vt:lpstr>Results</vt:lpstr>
      <vt:lpstr>Memory Leak Detection</vt:lpstr>
      <vt:lpstr>Problems</vt:lpstr>
      <vt:lpstr>OS Specific Issues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Simulator</dc:title>
  <dc:creator>Phillip Driscoll</dc:creator>
  <cp:lastModifiedBy>Yemalin Jeff Dickson Houmbie</cp:lastModifiedBy>
  <cp:revision>9</cp:revision>
  <dcterms:created xsi:type="dcterms:W3CDTF">2024-12-04T17:30:34Z</dcterms:created>
  <dcterms:modified xsi:type="dcterms:W3CDTF">2024-12-05T01:50:50Z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